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20"/>
  </p:notesMasterIdLst>
  <p:sldIdLst>
    <p:sldId id="257" r:id="rId2"/>
    <p:sldId id="446" r:id="rId3"/>
    <p:sldId id="450" r:id="rId4"/>
    <p:sldId id="430" r:id="rId5"/>
    <p:sldId id="372" r:id="rId6"/>
    <p:sldId id="295" r:id="rId7"/>
    <p:sldId id="464" r:id="rId8"/>
    <p:sldId id="466" r:id="rId9"/>
    <p:sldId id="313" r:id="rId10"/>
    <p:sldId id="397" r:id="rId11"/>
    <p:sldId id="433" r:id="rId12"/>
    <p:sldId id="454" r:id="rId13"/>
    <p:sldId id="318" r:id="rId14"/>
    <p:sldId id="319" r:id="rId15"/>
    <p:sldId id="455" r:id="rId16"/>
    <p:sldId id="465" r:id="rId17"/>
    <p:sldId id="398" r:id="rId18"/>
    <p:sldId id="436" r:id="rId1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13A"/>
    <a:srgbClr val="A20000"/>
    <a:srgbClr val="DD06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522" autoAdjust="0"/>
    <p:restoredTop sz="79144" autoAdjust="0"/>
  </p:normalViewPr>
  <p:slideViewPr>
    <p:cSldViewPr snapToGrid="0">
      <p:cViewPr varScale="1">
        <p:scale>
          <a:sx n="59" d="100"/>
          <a:sy n="59" d="100"/>
        </p:scale>
        <p:origin x="312"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75EBB6-7C28-4794-BAA4-46AA4D731734}" type="doc">
      <dgm:prSet loTypeId="urn:microsoft.com/office/officeart/2005/8/layout/venn1" loCatId="relationship" qsTypeId="urn:microsoft.com/office/officeart/2005/8/quickstyle/3d1" qsCatId="3D" csTypeId="urn:microsoft.com/office/officeart/2005/8/colors/colorful1" csCatId="colorful" phldr="1"/>
      <dgm:spPr/>
    </dgm:pt>
    <dgm:pt modelId="{5A04F57C-7AC1-4AB8-B3BE-26B618000C3D}">
      <dgm:prSet>
        <dgm:style>
          <a:lnRef idx="1">
            <a:schemeClr val="accent1"/>
          </a:lnRef>
          <a:fillRef idx="3">
            <a:schemeClr val="accent1"/>
          </a:fillRef>
          <a:effectRef idx="2">
            <a:schemeClr val="accent1"/>
          </a:effectRef>
          <a:fontRef idx="minor">
            <a:schemeClr val="lt1"/>
          </a:fontRef>
        </dgm:style>
      </dgm:prSet>
      <dgm:spPr/>
      <dgm:t>
        <a:bodyPr/>
        <a:lstStyle/>
        <a:p>
          <a:pPr rtl="1"/>
          <a:r>
            <a:rPr lang="he-IL" b="1" dirty="0"/>
            <a:t>תכניות סנסומוטוריות</a:t>
          </a:r>
          <a:endParaRPr lang="he-IL" dirty="0"/>
        </a:p>
      </dgm:t>
    </dgm:pt>
    <dgm:pt modelId="{71A27062-ED9F-41FC-95F4-7A2E2767F3B5}" type="parTrans" cxnId="{D6F147CA-E5FC-45DE-B865-370F5579ACA7}">
      <dgm:prSet/>
      <dgm:spPr/>
      <dgm:t>
        <a:bodyPr/>
        <a:lstStyle/>
        <a:p>
          <a:pPr rtl="1"/>
          <a:endParaRPr lang="he-IL"/>
        </a:p>
      </dgm:t>
    </dgm:pt>
    <dgm:pt modelId="{DCE97FDA-DC53-45C8-A726-3D539B21BC42}" type="sibTrans" cxnId="{D6F147CA-E5FC-45DE-B865-370F5579ACA7}">
      <dgm:prSet/>
      <dgm:spPr/>
      <dgm:t>
        <a:bodyPr/>
        <a:lstStyle/>
        <a:p>
          <a:pPr rtl="1"/>
          <a:endParaRPr lang="he-IL"/>
        </a:p>
      </dgm:t>
    </dgm:pt>
    <dgm:pt modelId="{BEDD470D-4B97-4831-BB02-3C6FFE7C057E}">
      <dgm:prSet/>
      <dgm:spPr/>
      <dgm:t>
        <a:bodyPr/>
        <a:lstStyle/>
        <a:p>
          <a:pPr rtl="1"/>
          <a:r>
            <a:rPr lang="en-US" b="1"/>
            <a:t>Floor Time</a:t>
          </a:r>
          <a:endParaRPr lang="en-US"/>
        </a:p>
      </dgm:t>
    </dgm:pt>
    <dgm:pt modelId="{36C49CA2-1898-4E50-8077-A7FCEDDA581C}" type="parTrans" cxnId="{ADA1FBFF-90EB-44A5-8944-62B0E5DE5126}">
      <dgm:prSet/>
      <dgm:spPr/>
      <dgm:t>
        <a:bodyPr/>
        <a:lstStyle/>
        <a:p>
          <a:pPr rtl="1"/>
          <a:endParaRPr lang="he-IL"/>
        </a:p>
      </dgm:t>
    </dgm:pt>
    <dgm:pt modelId="{559B567E-45A9-4768-B45B-15918BE69E4D}" type="sibTrans" cxnId="{ADA1FBFF-90EB-44A5-8944-62B0E5DE5126}">
      <dgm:prSet/>
      <dgm:spPr/>
      <dgm:t>
        <a:bodyPr/>
        <a:lstStyle/>
        <a:p>
          <a:pPr rtl="1"/>
          <a:endParaRPr lang="he-IL"/>
        </a:p>
      </dgm:t>
    </dgm:pt>
    <dgm:pt modelId="{74E8FFD7-41FD-48DD-A897-9D98A8DA08B8}">
      <dgm:prSet/>
      <dgm:spPr/>
      <dgm:t>
        <a:bodyPr/>
        <a:lstStyle/>
        <a:p>
          <a:pPr rtl="1"/>
          <a:r>
            <a:rPr lang="he-IL" b="1" dirty="0"/>
            <a:t>עבודה חצי מובנית </a:t>
          </a:r>
        </a:p>
        <a:p>
          <a:pPr rtl="1"/>
          <a:endParaRPr lang="en-US" dirty="0"/>
        </a:p>
      </dgm:t>
    </dgm:pt>
    <dgm:pt modelId="{0F035B05-AF21-4E1C-BC05-B638FCAFE24F}" type="parTrans" cxnId="{4B498149-E2AF-4235-9191-4F5BB3F92A26}">
      <dgm:prSet/>
      <dgm:spPr/>
      <dgm:t>
        <a:bodyPr/>
        <a:lstStyle/>
        <a:p>
          <a:pPr rtl="1"/>
          <a:endParaRPr lang="he-IL"/>
        </a:p>
      </dgm:t>
    </dgm:pt>
    <dgm:pt modelId="{EADDE7BC-4D30-453D-9AA0-4462FEE7DCB3}" type="sibTrans" cxnId="{4B498149-E2AF-4235-9191-4F5BB3F92A26}">
      <dgm:prSet/>
      <dgm:spPr/>
      <dgm:t>
        <a:bodyPr/>
        <a:lstStyle/>
        <a:p>
          <a:pPr rtl="1"/>
          <a:endParaRPr lang="he-IL"/>
        </a:p>
      </dgm:t>
    </dgm:pt>
    <dgm:pt modelId="{90585E69-B7D3-4DCB-B242-F59B6E27C71D}" type="pres">
      <dgm:prSet presAssocID="{AE75EBB6-7C28-4794-BAA4-46AA4D731734}" presName="compositeShape" presStyleCnt="0">
        <dgm:presLayoutVars>
          <dgm:chMax val="7"/>
          <dgm:dir/>
          <dgm:resizeHandles val="exact"/>
        </dgm:presLayoutVars>
      </dgm:prSet>
      <dgm:spPr/>
    </dgm:pt>
    <dgm:pt modelId="{54DC9617-9761-47FE-8208-A97E1CBC570F}" type="pres">
      <dgm:prSet presAssocID="{5A04F57C-7AC1-4AB8-B3BE-26B618000C3D}" presName="circ1" presStyleLbl="vennNode1" presStyleIdx="0" presStyleCnt="3"/>
      <dgm:spPr/>
    </dgm:pt>
    <dgm:pt modelId="{252BA43E-388E-4929-AE71-72980DC01A7C}" type="pres">
      <dgm:prSet presAssocID="{5A04F57C-7AC1-4AB8-B3BE-26B618000C3D}" presName="circ1Tx" presStyleLbl="revTx" presStyleIdx="0" presStyleCnt="0">
        <dgm:presLayoutVars>
          <dgm:chMax val="0"/>
          <dgm:chPref val="0"/>
          <dgm:bulletEnabled val="1"/>
        </dgm:presLayoutVars>
      </dgm:prSet>
      <dgm:spPr/>
    </dgm:pt>
    <dgm:pt modelId="{E5900D0C-5612-450C-AE12-D0DCC096CAD4}" type="pres">
      <dgm:prSet presAssocID="{BEDD470D-4B97-4831-BB02-3C6FFE7C057E}" presName="circ2" presStyleLbl="vennNode1" presStyleIdx="1" presStyleCnt="3"/>
      <dgm:spPr/>
    </dgm:pt>
    <dgm:pt modelId="{FC6C3AF4-0D49-4113-A93E-EB8E91827A24}" type="pres">
      <dgm:prSet presAssocID="{BEDD470D-4B97-4831-BB02-3C6FFE7C057E}" presName="circ2Tx" presStyleLbl="revTx" presStyleIdx="0" presStyleCnt="0">
        <dgm:presLayoutVars>
          <dgm:chMax val="0"/>
          <dgm:chPref val="0"/>
          <dgm:bulletEnabled val="1"/>
        </dgm:presLayoutVars>
      </dgm:prSet>
      <dgm:spPr/>
    </dgm:pt>
    <dgm:pt modelId="{5F3FB86B-6857-4CC1-906D-479E78E5BC74}" type="pres">
      <dgm:prSet presAssocID="{74E8FFD7-41FD-48DD-A897-9D98A8DA08B8}" presName="circ3" presStyleLbl="vennNode1" presStyleIdx="2" presStyleCnt="3"/>
      <dgm:spPr/>
    </dgm:pt>
    <dgm:pt modelId="{553E1F86-6660-4234-AEFE-04D78126D80F}" type="pres">
      <dgm:prSet presAssocID="{74E8FFD7-41FD-48DD-A897-9D98A8DA08B8}" presName="circ3Tx" presStyleLbl="revTx" presStyleIdx="0" presStyleCnt="0">
        <dgm:presLayoutVars>
          <dgm:chMax val="0"/>
          <dgm:chPref val="0"/>
          <dgm:bulletEnabled val="1"/>
        </dgm:presLayoutVars>
      </dgm:prSet>
      <dgm:spPr/>
    </dgm:pt>
  </dgm:ptLst>
  <dgm:cxnLst>
    <dgm:cxn modelId="{0A2F0C0C-C82A-405E-9531-F597A6EB4045}" type="presOf" srcId="{AE75EBB6-7C28-4794-BAA4-46AA4D731734}" destId="{90585E69-B7D3-4DCB-B242-F59B6E27C71D}" srcOrd="0" destOrd="0" presId="urn:microsoft.com/office/officeart/2005/8/layout/venn1"/>
    <dgm:cxn modelId="{EE255935-6B29-40C2-9747-2096BF98880F}" type="presOf" srcId="{BEDD470D-4B97-4831-BB02-3C6FFE7C057E}" destId="{FC6C3AF4-0D49-4113-A93E-EB8E91827A24}" srcOrd="0" destOrd="0" presId="urn:microsoft.com/office/officeart/2005/8/layout/venn1"/>
    <dgm:cxn modelId="{97215B3E-B37F-4D87-99B0-2E86FA20A6D4}" type="presOf" srcId="{5A04F57C-7AC1-4AB8-B3BE-26B618000C3D}" destId="{54DC9617-9761-47FE-8208-A97E1CBC570F}" srcOrd="1" destOrd="0" presId="urn:microsoft.com/office/officeart/2005/8/layout/venn1"/>
    <dgm:cxn modelId="{2AF7B140-2EBE-49BE-827F-EC3D95259899}" type="presOf" srcId="{BEDD470D-4B97-4831-BB02-3C6FFE7C057E}" destId="{E5900D0C-5612-450C-AE12-D0DCC096CAD4}" srcOrd="1" destOrd="0" presId="urn:microsoft.com/office/officeart/2005/8/layout/venn1"/>
    <dgm:cxn modelId="{E006D75F-101B-4640-8306-45898434BF95}" type="presOf" srcId="{5A04F57C-7AC1-4AB8-B3BE-26B618000C3D}" destId="{252BA43E-388E-4929-AE71-72980DC01A7C}" srcOrd="0" destOrd="0" presId="urn:microsoft.com/office/officeart/2005/8/layout/venn1"/>
    <dgm:cxn modelId="{C2E83167-35A9-4353-9EEA-ED5F94B4A7FA}" type="presOf" srcId="{74E8FFD7-41FD-48DD-A897-9D98A8DA08B8}" destId="{5F3FB86B-6857-4CC1-906D-479E78E5BC74}" srcOrd="1" destOrd="0" presId="urn:microsoft.com/office/officeart/2005/8/layout/venn1"/>
    <dgm:cxn modelId="{4B498149-E2AF-4235-9191-4F5BB3F92A26}" srcId="{AE75EBB6-7C28-4794-BAA4-46AA4D731734}" destId="{74E8FFD7-41FD-48DD-A897-9D98A8DA08B8}" srcOrd="2" destOrd="0" parTransId="{0F035B05-AF21-4E1C-BC05-B638FCAFE24F}" sibTransId="{EADDE7BC-4D30-453D-9AA0-4462FEE7DCB3}"/>
    <dgm:cxn modelId="{D6F147CA-E5FC-45DE-B865-370F5579ACA7}" srcId="{AE75EBB6-7C28-4794-BAA4-46AA4D731734}" destId="{5A04F57C-7AC1-4AB8-B3BE-26B618000C3D}" srcOrd="0" destOrd="0" parTransId="{71A27062-ED9F-41FC-95F4-7A2E2767F3B5}" sibTransId="{DCE97FDA-DC53-45C8-A726-3D539B21BC42}"/>
    <dgm:cxn modelId="{DB1310F6-A70B-4A96-B215-844C19958F3F}" type="presOf" srcId="{74E8FFD7-41FD-48DD-A897-9D98A8DA08B8}" destId="{553E1F86-6660-4234-AEFE-04D78126D80F}" srcOrd="0" destOrd="0" presId="urn:microsoft.com/office/officeart/2005/8/layout/venn1"/>
    <dgm:cxn modelId="{ADA1FBFF-90EB-44A5-8944-62B0E5DE5126}" srcId="{AE75EBB6-7C28-4794-BAA4-46AA4D731734}" destId="{BEDD470D-4B97-4831-BB02-3C6FFE7C057E}" srcOrd="1" destOrd="0" parTransId="{36C49CA2-1898-4E50-8077-A7FCEDDA581C}" sibTransId="{559B567E-45A9-4768-B45B-15918BE69E4D}"/>
    <dgm:cxn modelId="{7560E690-7827-4203-9D2B-6834907C0718}" type="presParOf" srcId="{90585E69-B7D3-4DCB-B242-F59B6E27C71D}" destId="{54DC9617-9761-47FE-8208-A97E1CBC570F}" srcOrd="0" destOrd="0" presId="urn:microsoft.com/office/officeart/2005/8/layout/venn1"/>
    <dgm:cxn modelId="{660CE6B5-BC6A-42C5-9EAC-04F43E8F98B0}" type="presParOf" srcId="{90585E69-B7D3-4DCB-B242-F59B6E27C71D}" destId="{252BA43E-388E-4929-AE71-72980DC01A7C}" srcOrd="1" destOrd="0" presId="urn:microsoft.com/office/officeart/2005/8/layout/venn1"/>
    <dgm:cxn modelId="{58490120-175B-4AFC-B8F9-DF374A153CD1}" type="presParOf" srcId="{90585E69-B7D3-4DCB-B242-F59B6E27C71D}" destId="{E5900D0C-5612-450C-AE12-D0DCC096CAD4}" srcOrd="2" destOrd="0" presId="urn:microsoft.com/office/officeart/2005/8/layout/venn1"/>
    <dgm:cxn modelId="{A82BCA85-C43B-4ADF-A4B6-7DFAC03BDC4D}" type="presParOf" srcId="{90585E69-B7D3-4DCB-B242-F59B6E27C71D}" destId="{FC6C3AF4-0D49-4113-A93E-EB8E91827A24}" srcOrd="3" destOrd="0" presId="urn:microsoft.com/office/officeart/2005/8/layout/venn1"/>
    <dgm:cxn modelId="{FB6EBA6A-0481-4CF3-9934-60F46C932F2C}" type="presParOf" srcId="{90585E69-B7D3-4DCB-B242-F59B6E27C71D}" destId="{5F3FB86B-6857-4CC1-906D-479E78E5BC74}" srcOrd="4" destOrd="0" presId="urn:microsoft.com/office/officeart/2005/8/layout/venn1"/>
    <dgm:cxn modelId="{96F735F8-60FB-4838-A1A8-13864F8609B9}" type="presParOf" srcId="{90585E69-B7D3-4DCB-B242-F59B6E27C71D}" destId="{553E1F86-6660-4234-AEFE-04D78126D80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D7F48C-6F7A-436D-BE64-B47657D674A6}" type="doc">
      <dgm:prSet loTypeId="urn:microsoft.com/office/officeart/2008/layout/HexagonCluster" loCatId="picture" qsTypeId="urn:microsoft.com/office/officeart/2005/8/quickstyle/3d1" qsCatId="3D" csTypeId="urn:microsoft.com/office/officeart/2005/8/colors/colorful1" csCatId="colorful" phldr="1"/>
      <dgm:spPr/>
      <dgm:t>
        <a:bodyPr/>
        <a:lstStyle/>
        <a:p>
          <a:pPr rtl="1"/>
          <a:endParaRPr lang="he-IL"/>
        </a:p>
      </dgm:t>
    </dgm:pt>
    <dgm:pt modelId="{AE5ACF7F-C09A-4105-90D7-E0E20D2664C6}">
      <dgm:prSet phldrT="[טקסט]"/>
      <dgm:spPr/>
      <dgm:t>
        <a:bodyPr/>
        <a:lstStyle/>
        <a:p>
          <a:pPr rtl="1"/>
          <a:r>
            <a:rPr lang="he-IL" dirty="0"/>
            <a:t>לבוש</a:t>
          </a:r>
        </a:p>
      </dgm:t>
    </dgm:pt>
    <dgm:pt modelId="{E28080E9-6B1F-465C-A9B6-B14D4087C033}" type="parTrans" cxnId="{B257AE75-15F9-4656-ABE8-61CB1FD7FCD6}">
      <dgm:prSet/>
      <dgm:spPr/>
      <dgm:t>
        <a:bodyPr/>
        <a:lstStyle/>
        <a:p>
          <a:pPr rtl="1"/>
          <a:endParaRPr lang="he-IL"/>
        </a:p>
      </dgm:t>
    </dgm:pt>
    <dgm:pt modelId="{62EFAE6D-4AD1-44CD-9E6B-9535CBFC96AF}" type="sibTrans" cxnId="{B257AE75-15F9-4656-ABE8-61CB1FD7FCD6}">
      <dgm:prSet/>
      <dgm:spPr>
        <a:blipFill rotWithShape="1">
          <a:blip xmlns:r="http://schemas.openxmlformats.org/officeDocument/2006/relationships" r:embed="rId1"/>
          <a:srcRect/>
          <a:stretch>
            <a:fillRect l="-31000" r="-31000"/>
          </a:stretch>
        </a:blipFill>
      </dgm:spPr>
      <dgm:t>
        <a:bodyPr/>
        <a:lstStyle/>
        <a:p>
          <a:pPr rtl="1"/>
          <a:endParaRPr lang="he-IL"/>
        </a:p>
      </dgm:t>
    </dgm:pt>
    <dgm:pt modelId="{29F852B3-3048-4D23-AF22-A8FEE34C2E8F}">
      <dgm:prSet phldrT="[טקסט]"/>
      <dgm:spPr/>
      <dgm:t>
        <a:bodyPr/>
        <a:lstStyle/>
        <a:p>
          <a:pPr rtl="1"/>
          <a:r>
            <a:rPr lang="he-IL" dirty="0"/>
            <a:t>אכילה</a:t>
          </a:r>
        </a:p>
      </dgm:t>
    </dgm:pt>
    <dgm:pt modelId="{7E4834FB-A40D-4035-B801-C3F9900A05E5}" type="parTrans" cxnId="{3E68E50D-2493-452B-9778-4666B6579BB7}">
      <dgm:prSet/>
      <dgm:spPr/>
      <dgm:t>
        <a:bodyPr/>
        <a:lstStyle/>
        <a:p>
          <a:pPr rtl="1"/>
          <a:endParaRPr lang="he-IL"/>
        </a:p>
      </dgm:t>
    </dgm:pt>
    <dgm:pt modelId="{3894F0D8-1232-451F-ADB6-54DEF52FCE02}" type="sibTrans" cxnId="{3E68E50D-2493-452B-9778-4666B6579BB7}">
      <dgm:prSet/>
      <dgm:spPr>
        <a:blipFill rotWithShape="1">
          <a:blip xmlns:r="http://schemas.openxmlformats.org/officeDocument/2006/relationships" r:embed="rId2"/>
          <a:srcRect/>
          <a:stretch>
            <a:fillRect l="-27000" r="-27000"/>
          </a:stretch>
        </a:blipFill>
      </dgm:spPr>
      <dgm:t>
        <a:bodyPr/>
        <a:lstStyle/>
        <a:p>
          <a:pPr rtl="1"/>
          <a:endParaRPr lang="he-IL"/>
        </a:p>
      </dgm:t>
    </dgm:pt>
    <dgm:pt modelId="{DA08FCF3-24C9-4631-A390-F9AFB2DC7A81}">
      <dgm:prSet phldrT="[טקסט]"/>
      <dgm:spPr/>
      <dgm:t>
        <a:bodyPr/>
        <a:lstStyle/>
        <a:p>
          <a:pPr rtl="1"/>
          <a:r>
            <a:rPr lang="he-IL" dirty="0"/>
            <a:t>מקלחת</a:t>
          </a:r>
        </a:p>
      </dgm:t>
    </dgm:pt>
    <dgm:pt modelId="{9572FF1C-5124-4BEE-B2C7-4EAB53A20EE6}" type="parTrans" cxnId="{56ADBDB9-3124-4BA0-9001-14A6B3E04CC4}">
      <dgm:prSet/>
      <dgm:spPr/>
      <dgm:t>
        <a:bodyPr/>
        <a:lstStyle/>
        <a:p>
          <a:pPr rtl="1"/>
          <a:endParaRPr lang="he-IL"/>
        </a:p>
      </dgm:t>
    </dgm:pt>
    <dgm:pt modelId="{12E77CA6-D504-4C0D-8AC1-CBC82CEEE505}" type="sibTrans" cxnId="{56ADBDB9-3124-4BA0-9001-14A6B3E04CC4}">
      <dgm:prSet/>
      <dgm:spPr>
        <a:blipFill rotWithShape="1">
          <a:blip xmlns:r="http://schemas.openxmlformats.org/officeDocument/2006/relationships" r:embed="rId3"/>
          <a:srcRect/>
          <a:stretch>
            <a:fillRect l="-4000" r="-4000"/>
          </a:stretch>
        </a:blipFill>
      </dgm:spPr>
      <dgm:t>
        <a:bodyPr/>
        <a:lstStyle/>
        <a:p>
          <a:pPr rtl="1"/>
          <a:endParaRPr lang="he-IL"/>
        </a:p>
      </dgm:t>
    </dgm:pt>
    <dgm:pt modelId="{620A04F4-073C-4E74-B616-28EC75B8FD5D}">
      <dgm:prSet phldrT="[טקסט]"/>
      <dgm:spPr/>
      <dgm:t>
        <a:bodyPr/>
        <a:lstStyle/>
        <a:p>
          <a:pPr rtl="1"/>
          <a:r>
            <a:rPr lang="he-IL" dirty="0"/>
            <a:t>טיול</a:t>
          </a:r>
        </a:p>
      </dgm:t>
    </dgm:pt>
    <dgm:pt modelId="{901B6852-0271-45A6-94E3-ACA6E8A88AE1}" type="parTrans" cxnId="{2913F8F5-25D2-43C4-9CBC-7C27323FA1EE}">
      <dgm:prSet/>
      <dgm:spPr/>
      <dgm:t>
        <a:bodyPr/>
        <a:lstStyle/>
        <a:p>
          <a:pPr rtl="1"/>
          <a:endParaRPr lang="he-IL"/>
        </a:p>
      </dgm:t>
    </dgm:pt>
    <dgm:pt modelId="{0FC98E84-14A8-4B11-A34F-AF5E3A004CB6}" type="sibTrans" cxnId="{2913F8F5-25D2-43C4-9CBC-7C27323FA1EE}">
      <dgm:prSet/>
      <dgm:spPr>
        <a:blipFill rotWithShape="1">
          <a:blip xmlns:r="http://schemas.openxmlformats.org/officeDocument/2006/relationships" r:embed="rId4"/>
          <a:srcRect/>
          <a:stretch>
            <a:fillRect l="-26000" r="-26000"/>
          </a:stretch>
        </a:blipFill>
      </dgm:spPr>
      <dgm:t>
        <a:bodyPr/>
        <a:lstStyle/>
        <a:p>
          <a:pPr rtl="1"/>
          <a:endParaRPr lang="he-IL"/>
        </a:p>
      </dgm:t>
    </dgm:pt>
    <dgm:pt modelId="{067C0186-6E82-4EF3-8466-347C66D94F0B}">
      <dgm:prSet phldrT="[טקסט]"/>
      <dgm:spPr/>
      <dgm:t>
        <a:bodyPr/>
        <a:lstStyle/>
        <a:p>
          <a:pPr rtl="1"/>
          <a:r>
            <a:rPr lang="he-IL" dirty="0"/>
            <a:t>חצר</a:t>
          </a:r>
        </a:p>
      </dgm:t>
    </dgm:pt>
    <dgm:pt modelId="{9663C310-28AE-4296-86AF-9232F40DE32C}" type="parTrans" cxnId="{F5347B01-B15C-445B-A2FF-C5E76E956356}">
      <dgm:prSet/>
      <dgm:spPr/>
      <dgm:t>
        <a:bodyPr/>
        <a:lstStyle/>
        <a:p>
          <a:pPr rtl="1"/>
          <a:endParaRPr lang="he-IL"/>
        </a:p>
      </dgm:t>
    </dgm:pt>
    <dgm:pt modelId="{05F023B9-B7C2-43F5-AD02-BAF182FC5574}" type="sibTrans" cxnId="{F5347B01-B15C-445B-A2FF-C5E76E956356}">
      <dgm:prSet/>
      <dgm:spPr>
        <a:blipFill rotWithShape="1">
          <a:blip xmlns:r="http://schemas.openxmlformats.org/officeDocument/2006/relationships" r:embed="rId5"/>
          <a:srcRect/>
          <a:stretch>
            <a:fillRect l="-14000" r="-14000"/>
          </a:stretch>
        </a:blipFill>
      </dgm:spPr>
      <dgm:t>
        <a:bodyPr/>
        <a:lstStyle/>
        <a:p>
          <a:pPr rtl="1"/>
          <a:endParaRPr lang="he-IL"/>
        </a:p>
      </dgm:t>
    </dgm:pt>
    <dgm:pt modelId="{255B41AC-2449-436C-890A-D7A368CF6F68}">
      <dgm:prSet phldrT="[טקסט]"/>
      <dgm:spPr/>
      <dgm:t>
        <a:bodyPr/>
        <a:lstStyle/>
        <a:p>
          <a:pPr rtl="1"/>
          <a:r>
            <a:rPr lang="he-IL" dirty="0"/>
            <a:t>מעברים</a:t>
          </a:r>
        </a:p>
      </dgm:t>
    </dgm:pt>
    <dgm:pt modelId="{0DE67092-A85B-496A-9A35-EFD5BCD94067}" type="parTrans" cxnId="{44922125-FB60-4D41-B7C8-0FB1923C6583}">
      <dgm:prSet/>
      <dgm:spPr/>
      <dgm:t>
        <a:bodyPr/>
        <a:lstStyle/>
        <a:p>
          <a:pPr rtl="1"/>
          <a:endParaRPr lang="he-IL"/>
        </a:p>
      </dgm:t>
    </dgm:pt>
    <dgm:pt modelId="{CE2006C1-478A-48F4-896C-3A13817278E8}" type="sibTrans" cxnId="{44922125-FB60-4D41-B7C8-0FB1923C6583}">
      <dgm:prSet/>
      <dgm:spPr>
        <a:blipFill rotWithShape="1">
          <a:blip xmlns:r="http://schemas.openxmlformats.org/officeDocument/2006/relationships" r:embed="rId6"/>
          <a:srcRect/>
          <a:stretch>
            <a:fillRect l="-24000" r="-24000"/>
          </a:stretch>
        </a:blipFill>
      </dgm:spPr>
      <dgm:t>
        <a:bodyPr/>
        <a:lstStyle/>
        <a:p>
          <a:pPr rtl="1"/>
          <a:endParaRPr lang="he-IL"/>
        </a:p>
      </dgm:t>
    </dgm:pt>
    <dgm:pt modelId="{1B007ABC-BB21-4B06-A4DF-DC0567A27E57}" type="pres">
      <dgm:prSet presAssocID="{FCD7F48C-6F7A-436D-BE64-B47657D674A6}" presName="Name0" presStyleCnt="0">
        <dgm:presLayoutVars>
          <dgm:chMax val="21"/>
          <dgm:chPref val="21"/>
        </dgm:presLayoutVars>
      </dgm:prSet>
      <dgm:spPr/>
    </dgm:pt>
    <dgm:pt modelId="{36A0FF2D-F86C-462F-AD89-7D2D11FB4EB2}" type="pres">
      <dgm:prSet presAssocID="{AE5ACF7F-C09A-4105-90D7-E0E20D2664C6}" presName="text1" presStyleCnt="0"/>
      <dgm:spPr/>
    </dgm:pt>
    <dgm:pt modelId="{5A05AE7A-DEB2-46C6-96CD-406335D90CC3}" type="pres">
      <dgm:prSet presAssocID="{AE5ACF7F-C09A-4105-90D7-E0E20D2664C6}" presName="textRepeatNode" presStyleLbl="alignNode1" presStyleIdx="0" presStyleCnt="6">
        <dgm:presLayoutVars>
          <dgm:chMax val="0"/>
          <dgm:chPref val="0"/>
          <dgm:bulletEnabled val="1"/>
        </dgm:presLayoutVars>
      </dgm:prSet>
      <dgm:spPr/>
    </dgm:pt>
    <dgm:pt modelId="{ECDF7763-4466-4A6C-8492-1B6A076B1459}" type="pres">
      <dgm:prSet presAssocID="{AE5ACF7F-C09A-4105-90D7-E0E20D2664C6}" presName="textaccent1" presStyleCnt="0"/>
      <dgm:spPr/>
    </dgm:pt>
    <dgm:pt modelId="{94C255AD-048B-4AD0-90CB-8ACB0579C3FE}" type="pres">
      <dgm:prSet presAssocID="{AE5ACF7F-C09A-4105-90D7-E0E20D2664C6}" presName="accentRepeatNode" presStyleLbl="solidAlignAcc1" presStyleIdx="0" presStyleCnt="12"/>
      <dgm:spPr/>
    </dgm:pt>
    <dgm:pt modelId="{F20E6C81-EA2B-4EAB-93E1-4D3AA1D4C8FC}" type="pres">
      <dgm:prSet presAssocID="{62EFAE6D-4AD1-44CD-9E6B-9535CBFC96AF}" presName="image1" presStyleCnt="0"/>
      <dgm:spPr/>
    </dgm:pt>
    <dgm:pt modelId="{2AC16FA2-3454-4286-A4AF-A1027F862FB4}" type="pres">
      <dgm:prSet presAssocID="{62EFAE6D-4AD1-44CD-9E6B-9535CBFC96AF}" presName="imageRepeatNode" presStyleLbl="alignAcc1" presStyleIdx="0" presStyleCnt="6"/>
      <dgm:spPr/>
    </dgm:pt>
    <dgm:pt modelId="{66291123-A3A2-4822-B43C-71251F11F0CB}" type="pres">
      <dgm:prSet presAssocID="{62EFAE6D-4AD1-44CD-9E6B-9535CBFC96AF}" presName="imageaccent1" presStyleCnt="0"/>
      <dgm:spPr/>
    </dgm:pt>
    <dgm:pt modelId="{06C20C07-0FFC-4241-B892-8C51610137C2}" type="pres">
      <dgm:prSet presAssocID="{62EFAE6D-4AD1-44CD-9E6B-9535CBFC96AF}" presName="accentRepeatNode" presStyleLbl="solidAlignAcc1" presStyleIdx="1" presStyleCnt="12"/>
      <dgm:spPr/>
    </dgm:pt>
    <dgm:pt modelId="{C1711C10-D728-470F-8CB7-0C66E04BD95A}" type="pres">
      <dgm:prSet presAssocID="{29F852B3-3048-4D23-AF22-A8FEE34C2E8F}" presName="text2" presStyleCnt="0"/>
      <dgm:spPr/>
    </dgm:pt>
    <dgm:pt modelId="{8D77CDEB-759B-4A81-9749-7DA47F3E1847}" type="pres">
      <dgm:prSet presAssocID="{29F852B3-3048-4D23-AF22-A8FEE34C2E8F}" presName="textRepeatNode" presStyleLbl="alignNode1" presStyleIdx="1" presStyleCnt="6">
        <dgm:presLayoutVars>
          <dgm:chMax val="0"/>
          <dgm:chPref val="0"/>
          <dgm:bulletEnabled val="1"/>
        </dgm:presLayoutVars>
      </dgm:prSet>
      <dgm:spPr/>
    </dgm:pt>
    <dgm:pt modelId="{0D9CD325-F1A4-44DB-8AEE-1D2B163597FE}" type="pres">
      <dgm:prSet presAssocID="{29F852B3-3048-4D23-AF22-A8FEE34C2E8F}" presName="textaccent2" presStyleCnt="0"/>
      <dgm:spPr/>
    </dgm:pt>
    <dgm:pt modelId="{03ABAEFC-D766-4C5E-96DF-2AB6B05075E9}" type="pres">
      <dgm:prSet presAssocID="{29F852B3-3048-4D23-AF22-A8FEE34C2E8F}" presName="accentRepeatNode" presStyleLbl="solidAlignAcc1" presStyleIdx="2" presStyleCnt="12"/>
      <dgm:spPr/>
    </dgm:pt>
    <dgm:pt modelId="{EA5D382D-46A6-48F5-A01C-4C7F97FA7824}" type="pres">
      <dgm:prSet presAssocID="{3894F0D8-1232-451F-ADB6-54DEF52FCE02}" presName="image2" presStyleCnt="0"/>
      <dgm:spPr/>
    </dgm:pt>
    <dgm:pt modelId="{B8A6BFAD-CF70-4C8B-A48A-A304BF6DB3BE}" type="pres">
      <dgm:prSet presAssocID="{3894F0D8-1232-451F-ADB6-54DEF52FCE02}" presName="imageRepeatNode" presStyleLbl="alignAcc1" presStyleIdx="1" presStyleCnt="6"/>
      <dgm:spPr/>
    </dgm:pt>
    <dgm:pt modelId="{5EADBEC7-8681-4290-86F5-BAD00FCB6555}" type="pres">
      <dgm:prSet presAssocID="{3894F0D8-1232-451F-ADB6-54DEF52FCE02}" presName="imageaccent2" presStyleCnt="0"/>
      <dgm:spPr/>
    </dgm:pt>
    <dgm:pt modelId="{EDAE2F0B-C28B-4261-9398-74513B72E58D}" type="pres">
      <dgm:prSet presAssocID="{3894F0D8-1232-451F-ADB6-54DEF52FCE02}" presName="accentRepeatNode" presStyleLbl="solidAlignAcc1" presStyleIdx="3" presStyleCnt="12"/>
      <dgm:spPr/>
    </dgm:pt>
    <dgm:pt modelId="{9861BF6D-A5AC-4509-8238-57AF49481059}" type="pres">
      <dgm:prSet presAssocID="{DA08FCF3-24C9-4631-A390-F9AFB2DC7A81}" presName="text3" presStyleCnt="0"/>
      <dgm:spPr/>
    </dgm:pt>
    <dgm:pt modelId="{E941BED9-D261-45EE-AA1E-169A2EF4AF61}" type="pres">
      <dgm:prSet presAssocID="{DA08FCF3-24C9-4631-A390-F9AFB2DC7A81}" presName="textRepeatNode" presStyleLbl="alignNode1" presStyleIdx="2" presStyleCnt="6">
        <dgm:presLayoutVars>
          <dgm:chMax val="0"/>
          <dgm:chPref val="0"/>
          <dgm:bulletEnabled val="1"/>
        </dgm:presLayoutVars>
      </dgm:prSet>
      <dgm:spPr/>
    </dgm:pt>
    <dgm:pt modelId="{AD201113-CE98-4061-8B4A-3B5724BB2230}" type="pres">
      <dgm:prSet presAssocID="{DA08FCF3-24C9-4631-A390-F9AFB2DC7A81}" presName="textaccent3" presStyleCnt="0"/>
      <dgm:spPr/>
    </dgm:pt>
    <dgm:pt modelId="{8042882A-311B-4B37-BF8D-074ED9ADD4AD}" type="pres">
      <dgm:prSet presAssocID="{DA08FCF3-24C9-4631-A390-F9AFB2DC7A81}" presName="accentRepeatNode" presStyleLbl="solidAlignAcc1" presStyleIdx="4" presStyleCnt="12"/>
      <dgm:spPr/>
    </dgm:pt>
    <dgm:pt modelId="{27A5C8AF-2430-4785-A6E5-31FD7497AACE}" type="pres">
      <dgm:prSet presAssocID="{12E77CA6-D504-4C0D-8AC1-CBC82CEEE505}" presName="image3" presStyleCnt="0"/>
      <dgm:spPr/>
    </dgm:pt>
    <dgm:pt modelId="{DCA63FAD-08D7-4A09-BA63-567D6A90454E}" type="pres">
      <dgm:prSet presAssocID="{12E77CA6-D504-4C0D-8AC1-CBC82CEEE505}" presName="imageRepeatNode" presStyleLbl="alignAcc1" presStyleIdx="2" presStyleCnt="6"/>
      <dgm:spPr/>
    </dgm:pt>
    <dgm:pt modelId="{A49BD5E1-63DF-42D6-BCF4-F05D06114A94}" type="pres">
      <dgm:prSet presAssocID="{12E77CA6-D504-4C0D-8AC1-CBC82CEEE505}" presName="imageaccent3" presStyleCnt="0"/>
      <dgm:spPr/>
    </dgm:pt>
    <dgm:pt modelId="{4351A8D2-F07A-42DD-8D22-849F73B8FD63}" type="pres">
      <dgm:prSet presAssocID="{12E77CA6-D504-4C0D-8AC1-CBC82CEEE505}" presName="accentRepeatNode" presStyleLbl="solidAlignAcc1" presStyleIdx="5" presStyleCnt="12"/>
      <dgm:spPr/>
    </dgm:pt>
    <dgm:pt modelId="{A474FC14-3006-4CC5-BEC8-5FC5FA31387B}" type="pres">
      <dgm:prSet presAssocID="{620A04F4-073C-4E74-B616-28EC75B8FD5D}" presName="text4" presStyleCnt="0"/>
      <dgm:spPr/>
    </dgm:pt>
    <dgm:pt modelId="{7A3C0931-9A82-489C-8B48-D83426E5F877}" type="pres">
      <dgm:prSet presAssocID="{620A04F4-073C-4E74-B616-28EC75B8FD5D}" presName="textRepeatNode" presStyleLbl="alignNode1" presStyleIdx="3" presStyleCnt="6">
        <dgm:presLayoutVars>
          <dgm:chMax val="0"/>
          <dgm:chPref val="0"/>
          <dgm:bulletEnabled val="1"/>
        </dgm:presLayoutVars>
      </dgm:prSet>
      <dgm:spPr/>
    </dgm:pt>
    <dgm:pt modelId="{4967B3EE-E060-4893-A5C6-E9F17C70B626}" type="pres">
      <dgm:prSet presAssocID="{620A04F4-073C-4E74-B616-28EC75B8FD5D}" presName="textaccent4" presStyleCnt="0"/>
      <dgm:spPr/>
    </dgm:pt>
    <dgm:pt modelId="{70137989-E979-41BA-A456-D785074D32FE}" type="pres">
      <dgm:prSet presAssocID="{620A04F4-073C-4E74-B616-28EC75B8FD5D}" presName="accentRepeatNode" presStyleLbl="solidAlignAcc1" presStyleIdx="6" presStyleCnt="12"/>
      <dgm:spPr/>
    </dgm:pt>
    <dgm:pt modelId="{777DE84F-22F2-4F3F-99EB-B396E04AB58C}" type="pres">
      <dgm:prSet presAssocID="{0FC98E84-14A8-4B11-A34F-AF5E3A004CB6}" presName="image4" presStyleCnt="0"/>
      <dgm:spPr/>
    </dgm:pt>
    <dgm:pt modelId="{557625B9-6097-4F16-853F-63819C993B3F}" type="pres">
      <dgm:prSet presAssocID="{0FC98E84-14A8-4B11-A34F-AF5E3A004CB6}" presName="imageRepeatNode" presStyleLbl="alignAcc1" presStyleIdx="3" presStyleCnt="6"/>
      <dgm:spPr/>
    </dgm:pt>
    <dgm:pt modelId="{9CBB8C13-2A8C-46C8-8EEA-0640D98D224D}" type="pres">
      <dgm:prSet presAssocID="{0FC98E84-14A8-4B11-A34F-AF5E3A004CB6}" presName="imageaccent4" presStyleCnt="0"/>
      <dgm:spPr/>
    </dgm:pt>
    <dgm:pt modelId="{9EB2A2DD-5DF6-4D15-81DC-F66E0F7F6C75}" type="pres">
      <dgm:prSet presAssocID="{0FC98E84-14A8-4B11-A34F-AF5E3A004CB6}" presName="accentRepeatNode" presStyleLbl="solidAlignAcc1" presStyleIdx="7" presStyleCnt="12"/>
      <dgm:spPr/>
    </dgm:pt>
    <dgm:pt modelId="{EC6FEBF5-4415-4AF7-A973-AD3A02DCC082}" type="pres">
      <dgm:prSet presAssocID="{067C0186-6E82-4EF3-8466-347C66D94F0B}" presName="text5" presStyleCnt="0"/>
      <dgm:spPr/>
    </dgm:pt>
    <dgm:pt modelId="{39F8CDA0-6C40-4151-AACD-4D8BBBC4130D}" type="pres">
      <dgm:prSet presAssocID="{067C0186-6E82-4EF3-8466-347C66D94F0B}" presName="textRepeatNode" presStyleLbl="alignNode1" presStyleIdx="4" presStyleCnt="6">
        <dgm:presLayoutVars>
          <dgm:chMax val="0"/>
          <dgm:chPref val="0"/>
          <dgm:bulletEnabled val="1"/>
        </dgm:presLayoutVars>
      </dgm:prSet>
      <dgm:spPr/>
    </dgm:pt>
    <dgm:pt modelId="{4AF06DAB-3369-4EC1-BB9A-E6EE20688F98}" type="pres">
      <dgm:prSet presAssocID="{067C0186-6E82-4EF3-8466-347C66D94F0B}" presName="textaccent5" presStyleCnt="0"/>
      <dgm:spPr/>
    </dgm:pt>
    <dgm:pt modelId="{88D04AAD-8EF5-4B6C-8A3A-7CBC989220CA}" type="pres">
      <dgm:prSet presAssocID="{067C0186-6E82-4EF3-8466-347C66D94F0B}" presName="accentRepeatNode" presStyleLbl="solidAlignAcc1" presStyleIdx="8" presStyleCnt="12"/>
      <dgm:spPr/>
    </dgm:pt>
    <dgm:pt modelId="{3243FE41-D8D0-4139-8F5E-3100456FC7EE}" type="pres">
      <dgm:prSet presAssocID="{05F023B9-B7C2-43F5-AD02-BAF182FC5574}" presName="image5" presStyleCnt="0"/>
      <dgm:spPr/>
    </dgm:pt>
    <dgm:pt modelId="{525B64F9-64A4-4419-91F4-3E2594AA1E07}" type="pres">
      <dgm:prSet presAssocID="{05F023B9-B7C2-43F5-AD02-BAF182FC5574}" presName="imageRepeatNode" presStyleLbl="alignAcc1" presStyleIdx="4" presStyleCnt="6"/>
      <dgm:spPr/>
    </dgm:pt>
    <dgm:pt modelId="{953DB4A2-8883-4D1D-BB37-A302DD8E0D34}" type="pres">
      <dgm:prSet presAssocID="{05F023B9-B7C2-43F5-AD02-BAF182FC5574}" presName="imageaccent5" presStyleCnt="0"/>
      <dgm:spPr/>
    </dgm:pt>
    <dgm:pt modelId="{15247266-495A-471D-9B3A-F69E9DACC958}" type="pres">
      <dgm:prSet presAssocID="{05F023B9-B7C2-43F5-AD02-BAF182FC5574}" presName="accentRepeatNode" presStyleLbl="solidAlignAcc1" presStyleIdx="9" presStyleCnt="12"/>
      <dgm:spPr/>
    </dgm:pt>
    <dgm:pt modelId="{E77E5394-8E14-4A1F-9B94-DCFB109B4C66}" type="pres">
      <dgm:prSet presAssocID="{255B41AC-2449-436C-890A-D7A368CF6F68}" presName="text6" presStyleCnt="0"/>
      <dgm:spPr/>
    </dgm:pt>
    <dgm:pt modelId="{190AF946-F5B7-4169-A49A-18AE58FA6469}" type="pres">
      <dgm:prSet presAssocID="{255B41AC-2449-436C-890A-D7A368CF6F68}" presName="textRepeatNode" presStyleLbl="alignNode1" presStyleIdx="5" presStyleCnt="6">
        <dgm:presLayoutVars>
          <dgm:chMax val="0"/>
          <dgm:chPref val="0"/>
          <dgm:bulletEnabled val="1"/>
        </dgm:presLayoutVars>
      </dgm:prSet>
      <dgm:spPr/>
    </dgm:pt>
    <dgm:pt modelId="{899F23FE-7310-4B2C-B012-A57046BAE298}" type="pres">
      <dgm:prSet presAssocID="{255B41AC-2449-436C-890A-D7A368CF6F68}" presName="textaccent6" presStyleCnt="0"/>
      <dgm:spPr/>
    </dgm:pt>
    <dgm:pt modelId="{7A4CC861-8B5F-4240-9D82-13F2A70B1B5C}" type="pres">
      <dgm:prSet presAssocID="{255B41AC-2449-436C-890A-D7A368CF6F68}" presName="accentRepeatNode" presStyleLbl="solidAlignAcc1" presStyleIdx="10" presStyleCnt="12"/>
      <dgm:spPr/>
    </dgm:pt>
    <dgm:pt modelId="{12BAEB3C-1A23-444E-83E2-A394118B1862}" type="pres">
      <dgm:prSet presAssocID="{CE2006C1-478A-48F4-896C-3A13817278E8}" presName="image6" presStyleCnt="0"/>
      <dgm:spPr/>
    </dgm:pt>
    <dgm:pt modelId="{9E076569-E1FE-4E12-8529-93A9FD1A3629}" type="pres">
      <dgm:prSet presAssocID="{CE2006C1-478A-48F4-896C-3A13817278E8}" presName="imageRepeatNode" presStyleLbl="alignAcc1" presStyleIdx="5" presStyleCnt="6"/>
      <dgm:spPr/>
    </dgm:pt>
    <dgm:pt modelId="{DE4CC1CD-A671-46F9-9159-26D2AF447B32}" type="pres">
      <dgm:prSet presAssocID="{CE2006C1-478A-48F4-896C-3A13817278E8}" presName="imageaccent6" presStyleCnt="0"/>
      <dgm:spPr/>
    </dgm:pt>
    <dgm:pt modelId="{220EF001-E9AD-4F7A-BBC9-5881EF1D3B84}" type="pres">
      <dgm:prSet presAssocID="{CE2006C1-478A-48F4-896C-3A13817278E8}" presName="accentRepeatNode" presStyleLbl="solidAlignAcc1" presStyleIdx="11" presStyleCnt="12"/>
      <dgm:spPr/>
    </dgm:pt>
  </dgm:ptLst>
  <dgm:cxnLst>
    <dgm:cxn modelId="{F5347B01-B15C-445B-A2FF-C5E76E956356}" srcId="{FCD7F48C-6F7A-436D-BE64-B47657D674A6}" destId="{067C0186-6E82-4EF3-8466-347C66D94F0B}" srcOrd="4" destOrd="0" parTransId="{9663C310-28AE-4296-86AF-9232F40DE32C}" sibTransId="{05F023B9-B7C2-43F5-AD02-BAF182FC5574}"/>
    <dgm:cxn modelId="{3E68E50D-2493-452B-9778-4666B6579BB7}" srcId="{FCD7F48C-6F7A-436D-BE64-B47657D674A6}" destId="{29F852B3-3048-4D23-AF22-A8FEE34C2E8F}" srcOrd="1" destOrd="0" parTransId="{7E4834FB-A40D-4035-B801-C3F9900A05E5}" sibTransId="{3894F0D8-1232-451F-ADB6-54DEF52FCE02}"/>
    <dgm:cxn modelId="{01CF1F16-CF2E-4747-9B93-F0499E64FC35}" type="presOf" srcId="{0FC98E84-14A8-4B11-A34F-AF5E3A004CB6}" destId="{557625B9-6097-4F16-853F-63819C993B3F}" srcOrd="0" destOrd="0" presId="urn:microsoft.com/office/officeart/2008/layout/HexagonCluster"/>
    <dgm:cxn modelId="{EFC3D71B-DA4B-43CC-ABD2-4C7ECA6649F1}" type="presOf" srcId="{05F023B9-B7C2-43F5-AD02-BAF182FC5574}" destId="{525B64F9-64A4-4419-91F4-3E2594AA1E07}" srcOrd="0" destOrd="0" presId="urn:microsoft.com/office/officeart/2008/layout/HexagonCluster"/>
    <dgm:cxn modelId="{AC477023-D395-49B9-82E8-F43C2708535A}" type="presOf" srcId="{3894F0D8-1232-451F-ADB6-54DEF52FCE02}" destId="{B8A6BFAD-CF70-4C8B-A48A-A304BF6DB3BE}" srcOrd="0" destOrd="0" presId="urn:microsoft.com/office/officeart/2008/layout/HexagonCluster"/>
    <dgm:cxn modelId="{44922125-FB60-4D41-B7C8-0FB1923C6583}" srcId="{FCD7F48C-6F7A-436D-BE64-B47657D674A6}" destId="{255B41AC-2449-436C-890A-D7A368CF6F68}" srcOrd="5" destOrd="0" parTransId="{0DE67092-A85B-496A-9A35-EFD5BCD94067}" sibTransId="{CE2006C1-478A-48F4-896C-3A13817278E8}"/>
    <dgm:cxn modelId="{97717728-3A1E-43FF-8A2C-E5ABBE85D27C}" type="presOf" srcId="{255B41AC-2449-436C-890A-D7A368CF6F68}" destId="{190AF946-F5B7-4169-A49A-18AE58FA6469}" srcOrd="0" destOrd="0" presId="urn:microsoft.com/office/officeart/2008/layout/HexagonCluster"/>
    <dgm:cxn modelId="{11DAD82F-762A-4156-88BB-3A1A26C43E9A}" type="presOf" srcId="{CE2006C1-478A-48F4-896C-3A13817278E8}" destId="{9E076569-E1FE-4E12-8529-93A9FD1A3629}" srcOrd="0" destOrd="0" presId="urn:microsoft.com/office/officeart/2008/layout/HexagonCluster"/>
    <dgm:cxn modelId="{7459E162-A241-4542-AFA5-259946913CC1}" type="presOf" srcId="{62EFAE6D-4AD1-44CD-9E6B-9535CBFC96AF}" destId="{2AC16FA2-3454-4286-A4AF-A1027F862FB4}" srcOrd="0" destOrd="0" presId="urn:microsoft.com/office/officeart/2008/layout/HexagonCluster"/>
    <dgm:cxn modelId="{20E0C36A-BCC2-4E40-983D-C7FEDBE08D77}" type="presOf" srcId="{FCD7F48C-6F7A-436D-BE64-B47657D674A6}" destId="{1B007ABC-BB21-4B06-A4DF-DC0567A27E57}" srcOrd="0" destOrd="0" presId="urn:microsoft.com/office/officeart/2008/layout/HexagonCluster"/>
    <dgm:cxn modelId="{39D0D86C-B3F3-4D83-B727-27E113350403}" type="presOf" srcId="{AE5ACF7F-C09A-4105-90D7-E0E20D2664C6}" destId="{5A05AE7A-DEB2-46C6-96CD-406335D90CC3}" srcOrd="0" destOrd="0" presId="urn:microsoft.com/office/officeart/2008/layout/HexagonCluster"/>
    <dgm:cxn modelId="{8E753E50-62A7-4FCE-90C9-051243F1D5AD}" type="presOf" srcId="{DA08FCF3-24C9-4631-A390-F9AFB2DC7A81}" destId="{E941BED9-D261-45EE-AA1E-169A2EF4AF61}" srcOrd="0" destOrd="0" presId="urn:microsoft.com/office/officeart/2008/layout/HexagonCluster"/>
    <dgm:cxn modelId="{B257AE75-15F9-4656-ABE8-61CB1FD7FCD6}" srcId="{FCD7F48C-6F7A-436D-BE64-B47657D674A6}" destId="{AE5ACF7F-C09A-4105-90D7-E0E20D2664C6}" srcOrd="0" destOrd="0" parTransId="{E28080E9-6B1F-465C-A9B6-B14D4087C033}" sibTransId="{62EFAE6D-4AD1-44CD-9E6B-9535CBFC96AF}"/>
    <dgm:cxn modelId="{B34A0D58-332C-4DA5-A29E-E35B62247F16}" type="presOf" srcId="{620A04F4-073C-4E74-B616-28EC75B8FD5D}" destId="{7A3C0931-9A82-489C-8B48-D83426E5F877}" srcOrd="0" destOrd="0" presId="urn:microsoft.com/office/officeart/2008/layout/HexagonCluster"/>
    <dgm:cxn modelId="{4EFF9D79-0BF3-4F7F-A2F5-467FDE892B6E}" type="presOf" srcId="{12E77CA6-D504-4C0D-8AC1-CBC82CEEE505}" destId="{DCA63FAD-08D7-4A09-BA63-567D6A90454E}" srcOrd="0" destOrd="0" presId="urn:microsoft.com/office/officeart/2008/layout/HexagonCluster"/>
    <dgm:cxn modelId="{1983A2A5-F17D-42DF-BCF2-CB5E672FD2C5}" type="presOf" srcId="{29F852B3-3048-4D23-AF22-A8FEE34C2E8F}" destId="{8D77CDEB-759B-4A81-9749-7DA47F3E1847}" srcOrd="0" destOrd="0" presId="urn:microsoft.com/office/officeart/2008/layout/HexagonCluster"/>
    <dgm:cxn modelId="{56ADBDB9-3124-4BA0-9001-14A6B3E04CC4}" srcId="{FCD7F48C-6F7A-436D-BE64-B47657D674A6}" destId="{DA08FCF3-24C9-4631-A390-F9AFB2DC7A81}" srcOrd="2" destOrd="0" parTransId="{9572FF1C-5124-4BEE-B2C7-4EAB53A20EE6}" sibTransId="{12E77CA6-D504-4C0D-8AC1-CBC82CEEE505}"/>
    <dgm:cxn modelId="{A44AFDDB-F873-44FE-8F6B-8A6A5C5419E7}" type="presOf" srcId="{067C0186-6E82-4EF3-8466-347C66D94F0B}" destId="{39F8CDA0-6C40-4151-AACD-4D8BBBC4130D}" srcOrd="0" destOrd="0" presId="urn:microsoft.com/office/officeart/2008/layout/HexagonCluster"/>
    <dgm:cxn modelId="{2913F8F5-25D2-43C4-9CBC-7C27323FA1EE}" srcId="{FCD7F48C-6F7A-436D-BE64-B47657D674A6}" destId="{620A04F4-073C-4E74-B616-28EC75B8FD5D}" srcOrd="3" destOrd="0" parTransId="{901B6852-0271-45A6-94E3-ACA6E8A88AE1}" sibTransId="{0FC98E84-14A8-4B11-A34F-AF5E3A004CB6}"/>
    <dgm:cxn modelId="{13D052D3-6283-49A5-A757-05DDBAB36D9B}" type="presParOf" srcId="{1B007ABC-BB21-4B06-A4DF-DC0567A27E57}" destId="{36A0FF2D-F86C-462F-AD89-7D2D11FB4EB2}" srcOrd="0" destOrd="0" presId="urn:microsoft.com/office/officeart/2008/layout/HexagonCluster"/>
    <dgm:cxn modelId="{E6759EC8-FF27-427A-B0D6-FC3461EF70D8}" type="presParOf" srcId="{36A0FF2D-F86C-462F-AD89-7D2D11FB4EB2}" destId="{5A05AE7A-DEB2-46C6-96CD-406335D90CC3}" srcOrd="0" destOrd="0" presId="urn:microsoft.com/office/officeart/2008/layout/HexagonCluster"/>
    <dgm:cxn modelId="{7AC184AC-8903-462F-A902-4CC87037E2CE}" type="presParOf" srcId="{1B007ABC-BB21-4B06-A4DF-DC0567A27E57}" destId="{ECDF7763-4466-4A6C-8492-1B6A076B1459}" srcOrd="1" destOrd="0" presId="urn:microsoft.com/office/officeart/2008/layout/HexagonCluster"/>
    <dgm:cxn modelId="{D65E664B-0DB4-49DA-B2A6-B1823C927E7C}" type="presParOf" srcId="{ECDF7763-4466-4A6C-8492-1B6A076B1459}" destId="{94C255AD-048B-4AD0-90CB-8ACB0579C3FE}" srcOrd="0" destOrd="0" presId="urn:microsoft.com/office/officeart/2008/layout/HexagonCluster"/>
    <dgm:cxn modelId="{A839D767-5036-4B53-A912-4AEF225AFE51}" type="presParOf" srcId="{1B007ABC-BB21-4B06-A4DF-DC0567A27E57}" destId="{F20E6C81-EA2B-4EAB-93E1-4D3AA1D4C8FC}" srcOrd="2" destOrd="0" presId="urn:microsoft.com/office/officeart/2008/layout/HexagonCluster"/>
    <dgm:cxn modelId="{13981D65-207C-4359-A538-568B0537352D}" type="presParOf" srcId="{F20E6C81-EA2B-4EAB-93E1-4D3AA1D4C8FC}" destId="{2AC16FA2-3454-4286-A4AF-A1027F862FB4}" srcOrd="0" destOrd="0" presId="urn:microsoft.com/office/officeart/2008/layout/HexagonCluster"/>
    <dgm:cxn modelId="{3BAE75BC-5F91-42A0-A20D-AC3BB942A635}" type="presParOf" srcId="{1B007ABC-BB21-4B06-A4DF-DC0567A27E57}" destId="{66291123-A3A2-4822-B43C-71251F11F0CB}" srcOrd="3" destOrd="0" presId="urn:microsoft.com/office/officeart/2008/layout/HexagonCluster"/>
    <dgm:cxn modelId="{521A2BDB-6579-4232-A400-3F7B51E96E1F}" type="presParOf" srcId="{66291123-A3A2-4822-B43C-71251F11F0CB}" destId="{06C20C07-0FFC-4241-B892-8C51610137C2}" srcOrd="0" destOrd="0" presId="urn:microsoft.com/office/officeart/2008/layout/HexagonCluster"/>
    <dgm:cxn modelId="{E79DD77E-D097-4EC6-914E-449443F4E647}" type="presParOf" srcId="{1B007ABC-BB21-4B06-A4DF-DC0567A27E57}" destId="{C1711C10-D728-470F-8CB7-0C66E04BD95A}" srcOrd="4" destOrd="0" presId="urn:microsoft.com/office/officeart/2008/layout/HexagonCluster"/>
    <dgm:cxn modelId="{50C6C20D-EECD-4550-A1C4-DF8A8EF427D1}" type="presParOf" srcId="{C1711C10-D728-470F-8CB7-0C66E04BD95A}" destId="{8D77CDEB-759B-4A81-9749-7DA47F3E1847}" srcOrd="0" destOrd="0" presId="urn:microsoft.com/office/officeart/2008/layout/HexagonCluster"/>
    <dgm:cxn modelId="{4EDDE282-B22D-4A7C-B1EE-BA00F780061D}" type="presParOf" srcId="{1B007ABC-BB21-4B06-A4DF-DC0567A27E57}" destId="{0D9CD325-F1A4-44DB-8AEE-1D2B163597FE}" srcOrd="5" destOrd="0" presId="urn:microsoft.com/office/officeart/2008/layout/HexagonCluster"/>
    <dgm:cxn modelId="{E01C22A7-7145-4FAD-B5B9-0BB8985A6279}" type="presParOf" srcId="{0D9CD325-F1A4-44DB-8AEE-1D2B163597FE}" destId="{03ABAEFC-D766-4C5E-96DF-2AB6B05075E9}" srcOrd="0" destOrd="0" presId="urn:microsoft.com/office/officeart/2008/layout/HexagonCluster"/>
    <dgm:cxn modelId="{E54F6A4D-81FD-4FCF-8BF3-A611D4EF9B31}" type="presParOf" srcId="{1B007ABC-BB21-4B06-A4DF-DC0567A27E57}" destId="{EA5D382D-46A6-48F5-A01C-4C7F97FA7824}" srcOrd="6" destOrd="0" presId="urn:microsoft.com/office/officeart/2008/layout/HexagonCluster"/>
    <dgm:cxn modelId="{90AABC99-91F0-414D-905B-A509DD08CF34}" type="presParOf" srcId="{EA5D382D-46A6-48F5-A01C-4C7F97FA7824}" destId="{B8A6BFAD-CF70-4C8B-A48A-A304BF6DB3BE}" srcOrd="0" destOrd="0" presId="urn:microsoft.com/office/officeart/2008/layout/HexagonCluster"/>
    <dgm:cxn modelId="{19B39364-9B2C-46A9-A07D-1CFA468D8827}" type="presParOf" srcId="{1B007ABC-BB21-4B06-A4DF-DC0567A27E57}" destId="{5EADBEC7-8681-4290-86F5-BAD00FCB6555}" srcOrd="7" destOrd="0" presId="urn:microsoft.com/office/officeart/2008/layout/HexagonCluster"/>
    <dgm:cxn modelId="{760CCEA2-B15F-4A0F-B7AF-633E2FD2FE3A}" type="presParOf" srcId="{5EADBEC7-8681-4290-86F5-BAD00FCB6555}" destId="{EDAE2F0B-C28B-4261-9398-74513B72E58D}" srcOrd="0" destOrd="0" presId="urn:microsoft.com/office/officeart/2008/layout/HexagonCluster"/>
    <dgm:cxn modelId="{B9D10169-BA66-4DEA-84F1-84C2313DDDA3}" type="presParOf" srcId="{1B007ABC-BB21-4B06-A4DF-DC0567A27E57}" destId="{9861BF6D-A5AC-4509-8238-57AF49481059}" srcOrd="8" destOrd="0" presId="urn:microsoft.com/office/officeart/2008/layout/HexagonCluster"/>
    <dgm:cxn modelId="{6FFD1BC6-A0C3-41B4-96E4-069DD85C41D9}" type="presParOf" srcId="{9861BF6D-A5AC-4509-8238-57AF49481059}" destId="{E941BED9-D261-45EE-AA1E-169A2EF4AF61}" srcOrd="0" destOrd="0" presId="urn:microsoft.com/office/officeart/2008/layout/HexagonCluster"/>
    <dgm:cxn modelId="{B1E67CDB-0D85-443D-9741-B6246F3BC428}" type="presParOf" srcId="{1B007ABC-BB21-4B06-A4DF-DC0567A27E57}" destId="{AD201113-CE98-4061-8B4A-3B5724BB2230}" srcOrd="9" destOrd="0" presId="urn:microsoft.com/office/officeart/2008/layout/HexagonCluster"/>
    <dgm:cxn modelId="{DF72A071-A31E-42E7-99EC-B0CBBA46450D}" type="presParOf" srcId="{AD201113-CE98-4061-8B4A-3B5724BB2230}" destId="{8042882A-311B-4B37-BF8D-074ED9ADD4AD}" srcOrd="0" destOrd="0" presId="urn:microsoft.com/office/officeart/2008/layout/HexagonCluster"/>
    <dgm:cxn modelId="{A6C297CA-DC01-4B94-802E-161717D10B23}" type="presParOf" srcId="{1B007ABC-BB21-4B06-A4DF-DC0567A27E57}" destId="{27A5C8AF-2430-4785-A6E5-31FD7497AACE}" srcOrd="10" destOrd="0" presId="urn:microsoft.com/office/officeart/2008/layout/HexagonCluster"/>
    <dgm:cxn modelId="{6FE4873D-6AB1-498F-9309-ED901B786C03}" type="presParOf" srcId="{27A5C8AF-2430-4785-A6E5-31FD7497AACE}" destId="{DCA63FAD-08D7-4A09-BA63-567D6A90454E}" srcOrd="0" destOrd="0" presId="urn:microsoft.com/office/officeart/2008/layout/HexagonCluster"/>
    <dgm:cxn modelId="{5EBBF896-9B50-4F32-883E-FAB40335664D}" type="presParOf" srcId="{1B007ABC-BB21-4B06-A4DF-DC0567A27E57}" destId="{A49BD5E1-63DF-42D6-BCF4-F05D06114A94}" srcOrd="11" destOrd="0" presId="urn:microsoft.com/office/officeart/2008/layout/HexagonCluster"/>
    <dgm:cxn modelId="{AC0DB456-06BD-43AF-9345-8464C5A39335}" type="presParOf" srcId="{A49BD5E1-63DF-42D6-BCF4-F05D06114A94}" destId="{4351A8D2-F07A-42DD-8D22-849F73B8FD63}" srcOrd="0" destOrd="0" presId="urn:microsoft.com/office/officeart/2008/layout/HexagonCluster"/>
    <dgm:cxn modelId="{FEE0F544-5DCB-4DC3-A99A-8824A2F7EB26}" type="presParOf" srcId="{1B007ABC-BB21-4B06-A4DF-DC0567A27E57}" destId="{A474FC14-3006-4CC5-BEC8-5FC5FA31387B}" srcOrd="12" destOrd="0" presId="urn:microsoft.com/office/officeart/2008/layout/HexagonCluster"/>
    <dgm:cxn modelId="{BBDD7C51-F14C-4C69-B0B5-B597CB8D1035}" type="presParOf" srcId="{A474FC14-3006-4CC5-BEC8-5FC5FA31387B}" destId="{7A3C0931-9A82-489C-8B48-D83426E5F877}" srcOrd="0" destOrd="0" presId="urn:microsoft.com/office/officeart/2008/layout/HexagonCluster"/>
    <dgm:cxn modelId="{142B0E7E-F202-4B7B-A086-888B11D577C7}" type="presParOf" srcId="{1B007ABC-BB21-4B06-A4DF-DC0567A27E57}" destId="{4967B3EE-E060-4893-A5C6-E9F17C70B626}" srcOrd="13" destOrd="0" presId="urn:microsoft.com/office/officeart/2008/layout/HexagonCluster"/>
    <dgm:cxn modelId="{EE0059C5-0C9C-4649-B9A8-7D8EF093D0E3}" type="presParOf" srcId="{4967B3EE-E060-4893-A5C6-E9F17C70B626}" destId="{70137989-E979-41BA-A456-D785074D32FE}" srcOrd="0" destOrd="0" presId="urn:microsoft.com/office/officeart/2008/layout/HexagonCluster"/>
    <dgm:cxn modelId="{56A6B9BB-DF73-43F3-A699-0622D3ADF541}" type="presParOf" srcId="{1B007ABC-BB21-4B06-A4DF-DC0567A27E57}" destId="{777DE84F-22F2-4F3F-99EB-B396E04AB58C}" srcOrd="14" destOrd="0" presId="urn:microsoft.com/office/officeart/2008/layout/HexagonCluster"/>
    <dgm:cxn modelId="{F5DDC7FC-4C5F-4539-94FC-89DF5DC11B69}" type="presParOf" srcId="{777DE84F-22F2-4F3F-99EB-B396E04AB58C}" destId="{557625B9-6097-4F16-853F-63819C993B3F}" srcOrd="0" destOrd="0" presId="urn:microsoft.com/office/officeart/2008/layout/HexagonCluster"/>
    <dgm:cxn modelId="{2E4AB268-94DC-4A88-B544-611A892DE716}" type="presParOf" srcId="{1B007ABC-BB21-4B06-A4DF-DC0567A27E57}" destId="{9CBB8C13-2A8C-46C8-8EEA-0640D98D224D}" srcOrd="15" destOrd="0" presId="urn:microsoft.com/office/officeart/2008/layout/HexagonCluster"/>
    <dgm:cxn modelId="{1A527979-C30C-4BEA-8691-0DFE3AA03164}" type="presParOf" srcId="{9CBB8C13-2A8C-46C8-8EEA-0640D98D224D}" destId="{9EB2A2DD-5DF6-4D15-81DC-F66E0F7F6C75}" srcOrd="0" destOrd="0" presId="urn:microsoft.com/office/officeart/2008/layout/HexagonCluster"/>
    <dgm:cxn modelId="{EBB526FB-D0AC-4DC6-9A27-226EFA0B8EC9}" type="presParOf" srcId="{1B007ABC-BB21-4B06-A4DF-DC0567A27E57}" destId="{EC6FEBF5-4415-4AF7-A973-AD3A02DCC082}" srcOrd="16" destOrd="0" presId="urn:microsoft.com/office/officeart/2008/layout/HexagonCluster"/>
    <dgm:cxn modelId="{7CE7CE7C-3567-4EC5-8D66-2888C876614A}" type="presParOf" srcId="{EC6FEBF5-4415-4AF7-A973-AD3A02DCC082}" destId="{39F8CDA0-6C40-4151-AACD-4D8BBBC4130D}" srcOrd="0" destOrd="0" presId="urn:microsoft.com/office/officeart/2008/layout/HexagonCluster"/>
    <dgm:cxn modelId="{CA041ADC-CF62-4575-B3AE-4A3E15BB3C0A}" type="presParOf" srcId="{1B007ABC-BB21-4B06-A4DF-DC0567A27E57}" destId="{4AF06DAB-3369-4EC1-BB9A-E6EE20688F98}" srcOrd="17" destOrd="0" presId="urn:microsoft.com/office/officeart/2008/layout/HexagonCluster"/>
    <dgm:cxn modelId="{B24BF37C-4F09-46E6-A210-E7BFD7BD96E2}" type="presParOf" srcId="{4AF06DAB-3369-4EC1-BB9A-E6EE20688F98}" destId="{88D04AAD-8EF5-4B6C-8A3A-7CBC989220CA}" srcOrd="0" destOrd="0" presId="urn:microsoft.com/office/officeart/2008/layout/HexagonCluster"/>
    <dgm:cxn modelId="{71007A12-B0FD-4BB5-B13A-CFA4EF643E7E}" type="presParOf" srcId="{1B007ABC-BB21-4B06-A4DF-DC0567A27E57}" destId="{3243FE41-D8D0-4139-8F5E-3100456FC7EE}" srcOrd="18" destOrd="0" presId="urn:microsoft.com/office/officeart/2008/layout/HexagonCluster"/>
    <dgm:cxn modelId="{618EBEEE-4684-41BF-B740-FDA2CBF0A3C2}" type="presParOf" srcId="{3243FE41-D8D0-4139-8F5E-3100456FC7EE}" destId="{525B64F9-64A4-4419-91F4-3E2594AA1E07}" srcOrd="0" destOrd="0" presId="urn:microsoft.com/office/officeart/2008/layout/HexagonCluster"/>
    <dgm:cxn modelId="{7A6EDC85-BBD4-458E-80A0-6F3BCC010575}" type="presParOf" srcId="{1B007ABC-BB21-4B06-A4DF-DC0567A27E57}" destId="{953DB4A2-8883-4D1D-BB37-A302DD8E0D34}" srcOrd="19" destOrd="0" presId="urn:microsoft.com/office/officeart/2008/layout/HexagonCluster"/>
    <dgm:cxn modelId="{3663BF16-718E-4FB7-BED5-D7259EFCB10C}" type="presParOf" srcId="{953DB4A2-8883-4D1D-BB37-A302DD8E0D34}" destId="{15247266-495A-471D-9B3A-F69E9DACC958}" srcOrd="0" destOrd="0" presId="urn:microsoft.com/office/officeart/2008/layout/HexagonCluster"/>
    <dgm:cxn modelId="{664377F3-DCF9-4AA0-A3B8-E9BC9443509C}" type="presParOf" srcId="{1B007ABC-BB21-4B06-A4DF-DC0567A27E57}" destId="{E77E5394-8E14-4A1F-9B94-DCFB109B4C66}" srcOrd="20" destOrd="0" presId="urn:microsoft.com/office/officeart/2008/layout/HexagonCluster"/>
    <dgm:cxn modelId="{7C6BB636-689F-443B-A43D-D40FE27FA468}" type="presParOf" srcId="{E77E5394-8E14-4A1F-9B94-DCFB109B4C66}" destId="{190AF946-F5B7-4169-A49A-18AE58FA6469}" srcOrd="0" destOrd="0" presId="urn:microsoft.com/office/officeart/2008/layout/HexagonCluster"/>
    <dgm:cxn modelId="{4E0F5F84-2922-4AB0-8624-021D6A6FF7B8}" type="presParOf" srcId="{1B007ABC-BB21-4B06-A4DF-DC0567A27E57}" destId="{899F23FE-7310-4B2C-B012-A57046BAE298}" srcOrd="21" destOrd="0" presId="urn:microsoft.com/office/officeart/2008/layout/HexagonCluster"/>
    <dgm:cxn modelId="{E5D2FB30-2B87-440B-ABBC-5176642BD086}" type="presParOf" srcId="{899F23FE-7310-4B2C-B012-A57046BAE298}" destId="{7A4CC861-8B5F-4240-9D82-13F2A70B1B5C}" srcOrd="0" destOrd="0" presId="urn:microsoft.com/office/officeart/2008/layout/HexagonCluster"/>
    <dgm:cxn modelId="{879D9BF4-B33A-4A86-928B-32162083FB88}" type="presParOf" srcId="{1B007ABC-BB21-4B06-A4DF-DC0567A27E57}" destId="{12BAEB3C-1A23-444E-83E2-A394118B1862}" srcOrd="22" destOrd="0" presId="urn:microsoft.com/office/officeart/2008/layout/HexagonCluster"/>
    <dgm:cxn modelId="{3C05CED2-42B6-4367-92EF-01DE3EEF9999}" type="presParOf" srcId="{12BAEB3C-1A23-444E-83E2-A394118B1862}" destId="{9E076569-E1FE-4E12-8529-93A9FD1A3629}" srcOrd="0" destOrd="0" presId="urn:microsoft.com/office/officeart/2008/layout/HexagonCluster"/>
    <dgm:cxn modelId="{45BE6F1C-D7A9-46E6-8869-4DEA1976591C}" type="presParOf" srcId="{1B007ABC-BB21-4B06-A4DF-DC0567A27E57}" destId="{DE4CC1CD-A671-46F9-9159-26D2AF447B32}" srcOrd="23" destOrd="0" presId="urn:microsoft.com/office/officeart/2008/layout/HexagonCluster"/>
    <dgm:cxn modelId="{F212CFCC-C1CD-46A1-9A1F-37823598DFEB}" type="presParOf" srcId="{DE4CC1CD-A671-46F9-9159-26D2AF447B32}" destId="{220EF001-E9AD-4F7A-BBC9-5881EF1D3B84}"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C9617-9761-47FE-8208-A97E1CBC570F}">
      <dsp:nvSpPr>
        <dsp:cNvPr id="0" name=""/>
        <dsp:cNvSpPr/>
      </dsp:nvSpPr>
      <dsp:spPr>
        <a:xfrm>
          <a:off x="4445976" y="57149"/>
          <a:ext cx="2743200" cy="2743200"/>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a:scene3d>
          <a:camera prst="orthographicFront"/>
          <a:lightRig rig="flat" dir="t"/>
        </a:scene3d>
        <a:sp3d/>
      </dsp:spPr>
      <dsp:style>
        <a:lnRef idx="1">
          <a:schemeClr val="accent1"/>
        </a:lnRef>
        <a:fillRef idx="3">
          <a:schemeClr val="accent1"/>
        </a:fillRef>
        <a:effectRef idx="2">
          <a:schemeClr val="accent1"/>
        </a:effectRef>
        <a:fontRef idx="minor">
          <a:schemeClr val="lt1"/>
        </a:fontRef>
      </dsp:style>
      <dsp:txBody>
        <a:bodyPr spcFirstLastPara="0" vert="horz" wrap="square" lIns="0" tIns="0" rIns="0" bIns="0" numCol="1" spcCol="1270" anchor="ctr" anchorCtr="0">
          <a:noAutofit/>
        </a:bodyPr>
        <a:lstStyle/>
        <a:p>
          <a:pPr marL="0" lvl="0" indent="0" algn="ctr" defTabSz="1155700" rtl="1">
            <a:lnSpc>
              <a:spcPct val="90000"/>
            </a:lnSpc>
            <a:spcBef>
              <a:spcPct val="0"/>
            </a:spcBef>
            <a:spcAft>
              <a:spcPct val="35000"/>
            </a:spcAft>
            <a:buNone/>
          </a:pPr>
          <a:r>
            <a:rPr lang="he-IL" sz="2600" b="1" kern="1200" dirty="0"/>
            <a:t>תכניות סנסומוטוריות</a:t>
          </a:r>
          <a:endParaRPr lang="he-IL" sz="2600" kern="1200" dirty="0"/>
        </a:p>
      </dsp:txBody>
      <dsp:txXfrm>
        <a:off x="4811736" y="537209"/>
        <a:ext cx="2011680" cy="1234440"/>
      </dsp:txXfrm>
    </dsp:sp>
    <dsp:sp modelId="{E5900D0C-5612-450C-AE12-D0DCC096CAD4}">
      <dsp:nvSpPr>
        <dsp:cNvPr id="0" name=""/>
        <dsp:cNvSpPr/>
      </dsp:nvSpPr>
      <dsp:spPr>
        <a:xfrm>
          <a:off x="5435814" y="1771650"/>
          <a:ext cx="2743200" cy="2743200"/>
        </a:xfrm>
        <a:prstGeom prst="ellipse">
          <a:avLst/>
        </a:prstGeom>
        <a:solidFill>
          <a:schemeClr val="accent3">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rtl="1">
            <a:lnSpc>
              <a:spcPct val="90000"/>
            </a:lnSpc>
            <a:spcBef>
              <a:spcPct val="0"/>
            </a:spcBef>
            <a:spcAft>
              <a:spcPct val="35000"/>
            </a:spcAft>
            <a:buNone/>
          </a:pPr>
          <a:r>
            <a:rPr lang="en-US" sz="2600" b="1" kern="1200"/>
            <a:t>Floor Time</a:t>
          </a:r>
          <a:endParaRPr lang="en-US" sz="2600" kern="1200"/>
        </a:p>
      </dsp:txBody>
      <dsp:txXfrm>
        <a:off x="6274776" y="2480310"/>
        <a:ext cx="1645920" cy="1508760"/>
      </dsp:txXfrm>
    </dsp:sp>
    <dsp:sp modelId="{5F3FB86B-6857-4CC1-906D-479E78E5BC74}">
      <dsp:nvSpPr>
        <dsp:cNvPr id="0" name=""/>
        <dsp:cNvSpPr/>
      </dsp:nvSpPr>
      <dsp:spPr>
        <a:xfrm>
          <a:off x="3456138" y="1771650"/>
          <a:ext cx="2743200" cy="2743200"/>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rtl="1">
            <a:lnSpc>
              <a:spcPct val="90000"/>
            </a:lnSpc>
            <a:spcBef>
              <a:spcPct val="0"/>
            </a:spcBef>
            <a:spcAft>
              <a:spcPct val="35000"/>
            </a:spcAft>
            <a:buNone/>
          </a:pPr>
          <a:r>
            <a:rPr lang="he-IL" sz="2600" b="1" kern="1200" dirty="0"/>
            <a:t>עבודה חצי מובנית </a:t>
          </a:r>
        </a:p>
        <a:p>
          <a:pPr marL="0" lvl="0" indent="0" algn="ctr" defTabSz="1155700" rtl="1">
            <a:lnSpc>
              <a:spcPct val="90000"/>
            </a:lnSpc>
            <a:spcBef>
              <a:spcPct val="0"/>
            </a:spcBef>
            <a:spcAft>
              <a:spcPct val="35000"/>
            </a:spcAft>
            <a:buNone/>
          </a:pPr>
          <a:endParaRPr lang="en-US" sz="2600" kern="1200" dirty="0"/>
        </a:p>
      </dsp:txBody>
      <dsp:txXfrm>
        <a:off x="3714456" y="2480310"/>
        <a:ext cx="1645920" cy="1508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5AE7A-DEB2-46C6-96CD-406335D90CC3}">
      <dsp:nvSpPr>
        <dsp:cNvPr id="0" name=""/>
        <dsp:cNvSpPr/>
      </dsp:nvSpPr>
      <dsp:spPr>
        <a:xfrm>
          <a:off x="2252070" y="2913008"/>
          <a:ext cx="2042018" cy="1753450"/>
        </a:xfrm>
        <a:prstGeom prst="hexagon">
          <a:avLst>
            <a:gd name="adj" fmla="val 2500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44450" rIns="0" bIns="44450" numCol="1" spcCol="1270" anchor="ctr" anchorCtr="0">
          <a:noAutofit/>
        </a:bodyPr>
        <a:lstStyle/>
        <a:p>
          <a:pPr marL="0" lvl="0" indent="0" algn="ctr" defTabSz="1555750" rtl="1">
            <a:lnSpc>
              <a:spcPct val="90000"/>
            </a:lnSpc>
            <a:spcBef>
              <a:spcPct val="0"/>
            </a:spcBef>
            <a:spcAft>
              <a:spcPct val="35000"/>
            </a:spcAft>
            <a:buNone/>
          </a:pPr>
          <a:r>
            <a:rPr lang="he-IL" sz="3500" kern="1200" dirty="0"/>
            <a:t>לבוש</a:t>
          </a:r>
        </a:p>
      </dsp:txBody>
      <dsp:txXfrm>
        <a:off x="2568359" y="3184601"/>
        <a:ext cx="1409440" cy="1210264"/>
      </dsp:txXfrm>
    </dsp:sp>
    <dsp:sp modelId="{94C255AD-048B-4AD0-90CB-8ACB0579C3FE}">
      <dsp:nvSpPr>
        <dsp:cNvPr id="0" name=""/>
        <dsp:cNvSpPr/>
      </dsp:nvSpPr>
      <dsp:spPr>
        <a:xfrm>
          <a:off x="2300792" y="3697149"/>
          <a:ext cx="238199" cy="205491"/>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2AC16FA2-3454-4286-A4AF-A1027F862FB4}">
      <dsp:nvSpPr>
        <dsp:cNvPr id="0" name=""/>
        <dsp:cNvSpPr/>
      </dsp:nvSpPr>
      <dsp:spPr>
        <a:xfrm>
          <a:off x="494808" y="1943699"/>
          <a:ext cx="2042018" cy="1753450"/>
        </a:xfrm>
        <a:prstGeom prst="hexagon">
          <a:avLst>
            <a:gd name="adj" fmla="val 25000"/>
            <a:gd name="vf" fmla="val 115470"/>
          </a:avLst>
        </a:prstGeom>
        <a:blipFill rotWithShape="1">
          <a:blip xmlns:r="http://schemas.openxmlformats.org/officeDocument/2006/relationships" r:embed="rId1"/>
          <a:srcRect/>
          <a:stretch>
            <a:fillRect l="-31000" r="-31000"/>
          </a:stretch>
        </a:blip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06C20C07-0FFC-4241-B892-8C51610137C2}">
      <dsp:nvSpPr>
        <dsp:cNvPr id="0" name=""/>
        <dsp:cNvSpPr/>
      </dsp:nvSpPr>
      <dsp:spPr>
        <a:xfrm>
          <a:off x="1893688" y="3464560"/>
          <a:ext cx="238199" cy="205491"/>
        </a:xfrm>
        <a:prstGeom prst="hexagon">
          <a:avLst>
            <a:gd name="adj" fmla="val 25000"/>
            <a:gd name="vf" fmla="val 11547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8D77CDEB-759B-4A81-9749-7DA47F3E1847}">
      <dsp:nvSpPr>
        <dsp:cNvPr id="0" name=""/>
        <dsp:cNvSpPr/>
      </dsp:nvSpPr>
      <dsp:spPr>
        <a:xfrm>
          <a:off x="4009332" y="1938618"/>
          <a:ext cx="2042018" cy="1753450"/>
        </a:xfrm>
        <a:prstGeom prst="hexagon">
          <a:avLst>
            <a:gd name="adj" fmla="val 2500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44450" rIns="0" bIns="44450" numCol="1" spcCol="1270" anchor="ctr" anchorCtr="0">
          <a:noAutofit/>
        </a:bodyPr>
        <a:lstStyle/>
        <a:p>
          <a:pPr marL="0" lvl="0" indent="0" algn="ctr" defTabSz="1555750" rtl="1">
            <a:lnSpc>
              <a:spcPct val="90000"/>
            </a:lnSpc>
            <a:spcBef>
              <a:spcPct val="0"/>
            </a:spcBef>
            <a:spcAft>
              <a:spcPct val="35000"/>
            </a:spcAft>
            <a:buNone/>
          </a:pPr>
          <a:r>
            <a:rPr lang="he-IL" sz="3500" kern="1200" dirty="0"/>
            <a:t>אכילה</a:t>
          </a:r>
        </a:p>
      </dsp:txBody>
      <dsp:txXfrm>
        <a:off x="4325621" y="2210211"/>
        <a:ext cx="1409440" cy="1210264"/>
      </dsp:txXfrm>
    </dsp:sp>
    <dsp:sp modelId="{03ABAEFC-D766-4C5E-96DF-2AB6B05075E9}">
      <dsp:nvSpPr>
        <dsp:cNvPr id="0" name=""/>
        <dsp:cNvSpPr/>
      </dsp:nvSpPr>
      <dsp:spPr>
        <a:xfrm>
          <a:off x="5414708" y="3454963"/>
          <a:ext cx="238199" cy="205491"/>
        </a:xfrm>
        <a:prstGeom prst="hexagon">
          <a:avLst>
            <a:gd name="adj" fmla="val 25000"/>
            <a:gd name="vf" fmla="val 115470"/>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8A6BFAD-CF70-4C8B-A48A-A304BF6DB3BE}">
      <dsp:nvSpPr>
        <dsp:cNvPr id="0" name=""/>
        <dsp:cNvSpPr/>
      </dsp:nvSpPr>
      <dsp:spPr>
        <a:xfrm>
          <a:off x="5765511" y="2909621"/>
          <a:ext cx="2042018" cy="1753450"/>
        </a:xfrm>
        <a:prstGeom prst="hexagon">
          <a:avLst>
            <a:gd name="adj" fmla="val 25000"/>
            <a:gd name="vf" fmla="val 115470"/>
          </a:avLst>
        </a:prstGeom>
        <a:blipFill rotWithShape="1">
          <a:blip xmlns:r="http://schemas.openxmlformats.org/officeDocument/2006/relationships" r:embed="rId2"/>
          <a:srcRect/>
          <a:stretch>
            <a:fillRect l="-27000" r="-27000"/>
          </a:stretch>
        </a:blip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DAE2F0B-C28B-4261-9398-74513B72E58D}">
      <dsp:nvSpPr>
        <dsp:cNvPr id="0" name=""/>
        <dsp:cNvSpPr/>
      </dsp:nvSpPr>
      <dsp:spPr>
        <a:xfrm>
          <a:off x="5815316" y="3689810"/>
          <a:ext cx="238199" cy="205491"/>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941BED9-D261-45EE-AA1E-169A2EF4AF61}">
      <dsp:nvSpPr>
        <dsp:cNvPr id="0" name=""/>
        <dsp:cNvSpPr/>
      </dsp:nvSpPr>
      <dsp:spPr>
        <a:xfrm>
          <a:off x="2252070" y="974954"/>
          <a:ext cx="2042018" cy="1753450"/>
        </a:xfrm>
        <a:prstGeom prst="hexagon">
          <a:avLst>
            <a:gd name="adj" fmla="val 2500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44450" rIns="0" bIns="44450" numCol="1" spcCol="1270" anchor="ctr" anchorCtr="0">
          <a:noAutofit/>
        </a:bodyPr>
        <a:lstStyle/>
        <a:p>
          <a:pPr marL="0" lvl="0" indent="0" algn="ctr" defTabSz="1555750" rtl="1">
            <a:lnSpc>
              <a:spcPct val="90000"/>
            </a:lnSpc>
            <a:spcBef>
              <a:spcPct val="0"/>
            </a:spcBef>
            <a:spcAft>
              <a:spcPct val="35000"/>
            </a:spcAft>
            <a:buNone/>
          </a:pPr>
          <a:r>
            <a:rPr lang="he-IL" sz="3500" kern="1200" dirty="0"/>
            <a:t>מקלחת</a:t>
          </a:r>
        </a:p>
      </dsp:txBody>
      <dsp:txXfrm>
        <a:off x="2568359" y="1246547"/>
        <a:ext cx="1409440" cy="1210264"/>
      </dsp:txXfrm>
    </dsp:sp>
    <dsp:sp modelId="{8042882A-311B-4B37-BF8D-074ED9ADD4AD}">
      <dsp:nvSpPr>
        <dsp:cNvPr id="0" name=""/>
        <dsp:cNvSpPr/>
      </dsp:nvSpPr>
      <dsp:spPr>
        <a:xfrm>
          <a:off x="3650950" y="1008262"/>
          <a:ext cx="238199" cy="205491"/>
        </a:xfrm>
        <a:prstGeom prst="hexagon">
          <a:avLst>
            <a:gd name="adj" fmla="val 25000"/>
            <a:gd name="vf" fmla="val 115470"/>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DCA63FAD-08D7-4A09-BA63-567D6A90454E}">
      <dsp:nvSpPr>
        <dsp:cNvPr id="0" name=""/>
        <dsp:cNvSpPr/>
      </dsp:nvSpPr>
      <dsp:spPr>
        <a:xfrm>
          <a:off x="4009332" y="0"/>
          <a:ext cx="2042018" cy="1753450"/>
        </a:xfrm>
        <a:prstGeom prst="hexagon">
          <a:avLst>
            <a:gd name="adj" fmla="val 25000"/>
            <a:gd name="vf" fmla="val 115470"/>
          </a:avLst>
        </a:prstGeom>
        <a:blipFill rotWithShape="1">
          <a:blip xmlns:r="http://schemas.openxmlformats.org/officeDocument/2006/relationships" r:embed="rId3"/>
          <a:srcRect/>
          <a:stretch>
            <a:fillRect l="-4000" r="-4000"/>
          </a:stretch>
        </a:blip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4351A8D2-F07A-42DD-8D22-849F73B8FD63}">
      <dsp:nvSpPr>
        <dsp:cNvPr id="0" name=""/>
        <dsp:cNvSpPr/>
      </dsp:nvSpPr>
      <dsp:spPr>
        <a:xfrm>
          <a:off x="4066716" y="776802"/>
          <a:ext cx="238199" cy="205491"/>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7A3C0931-9A82-489C-8B48-D83426E5F877}">
      <dsp:nvSpPr>
        <dsp:cNvPr id="0" name=""/>
        <dsp:cNvSpPr/>
      </dsp:nvSpPr>
      <dsp:spPr>
        <a:xfrm>
          <a:off x="5765511" y="971002"/>
          <a:ext cx="2042018" cy="1753450"/>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44450" rIns="0" bIns="44450" numCol="1" spcCol="1270" anchor="ctr" anchorCtr="0">
          <a:noAutofit/>
        </a:bodyPr>
        <a:lstStyle/>
        <a:p>
          <a:pPr marL="0" lvl="0" indent="0" algn="ctr" defTabSz="1555750" rtl="1">
            <a:lnSpc>
              <a:spcPct val="90000"/>
            </a:lnSpc>
            <a:spcBef>
              <a:spcPct val="0"/>
            </a:spcBef>
            <a:spcAft>
              <a:spcPct val="35000"/>
            </a:spcAft>
            <a:buNone/>
          </a:pPr>
          <a:r>
            <a:rPr lang="he-IL" sz="3500" kern="1200" dirty="0"/>
            <a:t>טיול</a:t>
          </a:r>
        </a:p>
      </dsp:txBody>
      <dsp:txXfrm>
        <a:off x="6081800" y="1242595"/>
        <a:ext cx="1409440" cy="1210264"/>
      </dsp:txXfrm>
    </dsp:sp>
    <dsp:sp modelId="{70137989-E979-41BA-A456-D785074D32FE}">
      <dsp:nvSpPr>
        <dsp:cNvPr id="0" name=""/>
        <dsp:cNvSpPr/>
      </dsp:nvSpPr>
      <dsp:spPr>
        <a:xfrm>
          <a:off x="7532517" y="1747805"/>
          <a:ext cx="238199" cy="205491"/>
        </a:xfrm>
        <a:prstGeom prst="hexagon">
          <a:avLst>
            <a:gd name="adj" fmla="val 25000"/>
            <a:gd name="vf" fmla="val 11547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7625B9-6097-4F16-853F-63819C993B3F}">
      <dsp:nvSpPr>
        <dsp:cNvPr id="0" name=""/>
        <dsp:cNvSpPr/>
      </dsp:nvSpPr>
      <dsp:spPr>
        <a:xfrm>
          <a:off x="7522773" y="1956683"/>
          <a:ext cx="2042018" cy="1753450"/>
        </a:xfrm>
        <a:prstGeom prst="hexagon">
          <a:avLst>
            <a:gd name="adj" fmla="val 25000"/>
            <a:gd name="vf" fmla="val 115470"/>
          </a:avLst>
        </a:prstGeom>
        <a:blipFill rotWithShape="1">
          <a:blip xmlns:r="http://schemas.openxmlformats.org/officeDocument/2006/relationships" r:embed="rId4"/>
          <a:srcRect/>
          <a:stretch>
            <a:fillRect l="-26000" r="-26000"/>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9EB2A2DD-5DF6-4D15-81DC-F66E0F7F6C75}">
      <dsp:nvSpPr>
        <dsp:cNvPr id="0" name=""/>
        <dsp:cNvSpPr/>
      </dsp:nvSpPr>
      <dsp:spPr>
        <a:xfrm>
          <a:off x="7921215" y="1988297"/>
          <a:ext cx="238199" cy="205491"/>
        </a:xfrm>
        <a:prstGeom prst="hexagon">
          <a:avLst>
            <a:gd name="adj" fmla="val 25000"/>
            <a:gd name="vf" fmla="val 115470"/>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39F8CDA0-6C40-4151-AACD-4D8BBBC4130D}">
      <dsp:nvSpPr>
        <dsp:cNvPr id="0" name=""/>
        <dsp:cNvSpPr/>
      </dsp:nvSpPr>
      <dsp:spPr>
        <a:xfrm>
          <a:off x="7522773" y="18629"/>
          <a:ext cx="2042018" cy="1753450"/>
        </a:xfrm>
        <a:prstGeom prst="hexagon">
          <a:avLst>
            <a:gd name="adj" fmla="val 25000"/>
            <a:gd name="vf" fmla="val 1154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44450" rIns="0" bIns="44450" numCol="1" spcCol="1270" anchor="ctr" anchorCtr="0">
          <a:noAutofit/>
        </a:bodyPr>
        <a:lstStyle/>
        <a:p>
          <a:pPr marL="0" lvl="0" indent="0" algn="ctr" defTabSz="1555750" rtl="1">
            <a:lnSpc>
              <a:spcPct val="90000"/>
            </a:lnSpc>
            <a:spcBef>
              <a:spcPct val="0"/>
            </a:spcBef>
            <a:spcAft>
              <a:spcPct val="35000"/>
            </a:spcAft>
            <a:buNone/>
          </a:pPr>
          <a:r>
            <a:rPr lang="he-IL" sz="3500" kern="1200" dirty="0"/>
            <a:t>חצר</a:t>
          </a:r>
        </a:p>
      </dsp:txBody>
      <dsp:txXfrm>
        <a:off x="7839062" y="290222"/>
        <a:ext cx="1409440" cy="1210264"/>
      </dsp:txXfrm>
    </dsp:sp>
    <dsp:sp modelId="{88D04AAD-8EF5-4B6C-8A3A-7CBC989220CA}">
      <dsp:nvSpPr>
        <dsp:cNvPr id="0" name=""/>
        <dsp:cNvSpPr/>
      </dsp:nvSpPr>
      <dsp:spPr>
        <a:xfrm>
          <a:off x="9289779" y="804464"/>
          <a:ext cx="238199" cy="205491"/>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25B64F9-64A4-4419-91F4-3E2594AA1E07}">
      <dsp:nvSpPr>
        <dsp:cNvPr id="0" name=""/>
        <dsp:cNvSpPr/>
      </dsp:nvSpPr>
      <dsp:spPr>
        <a:xfrm>
          <a:off x="9280035" y="996971"/>
          <a:ext cx="2042018" cy="1753450"/>
        </a:xfrm>
        <a:prstGeom prst="hexagon">
          <a:avLst>
            <a:gd name="adj" fmla="val 25000"/>
            <a:gd name="vf" fmla="val 115470"/>
          </a:avLst>
        </a:prstGeom>
        <a:blipFill rotWithShape="1">
          <a:blip xmlns:r="http://schemas.openxmlformats.org/officeDocument/2006/relationships" r:embed="rId5"/>
          <a:srcRect/>
          <a:stretch>
            <a:fillRect l="-14000" r="-14000"/>
          </a:stretch>
        </a:blipFill>
        <a:ln w="6350" cap="flat" cmpd="sng" algn="ctr">
          <a:solidFill>
            <a:schemeClr val="accent6">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15247266-495A-471D-9B3A-F69E9DACC958}">
      <dsp:nvSpPr>
        <dsp:cNvPr id="0" name=""/>
        <dsp:cNvSpPr/>
      </dsp:nvSpPr>
      <dsp:spPr>
        <a:xfrm>
          <a:off x="9687139" y="1035924"/>
          <a:ext cx="238199" cy="205491"/>
        </a:xfrm>
        <a:prstGeom prst="hexagon">
          <a:avLst>
            <a:gd name="adj" fmla="val 25000"/>
            <a:gd name="vf" fmla="val 115470"/>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190AF946-F5B7-4169-A49A-18AE58FA6469}">
      <dsp:nvSpPr>
        <dsp:cNvPr id="0" name=""/>
        <dsp:cNvSpPr/>
      </dsp:nvSpPr>
      <dsp:spPr>
        <a:xfrm>
          <a:off x="9280035" y="2932202"/>
          <a:ext cx="2042018" cy="1753450"/>
        </a:xfrm>
        <a:prstGeom prst="hexagon">
          <a:avLst>
            <a:gd name="adj" fmla="val 2500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44450" rIns="0" bIns="44450" numCol="1" spcCol="1270" anchor="ctr" anchorCtr="0">
          <a:noAutofit/>
        </a:bodyPr>
        <a:lstStyle/>
        <a:p>
          <a:pPr marL="0" lvl="0" indent="0" algn="ctr" defTabSz="1555750" rtl="1">
            <a:lnSpc>
              <a:spcPct val="90000"/>
            </a:lnSpc>
            <a:spcBef>
              <a:spcPct val="0"/>
            </a:spcBef>
            <a:spcAft>
              <a:spcPct val="35000"/>
            </a:spcAft>
            <a:buNone/>
          </a:pPr>
          <a:r>
            <a:rPr lang="he-IL" sz="3500" kern="1200" dirty="0"/>
            <a:t>מעברים</a:t>
          </a:r>
        </a:p>
      </dsp:txBody>
      <dsp:txXfrm>
        <a:off x="9596324" y="3203795"/>
        <a:ext cx="1409440" cy="1210264"/>
      </dsp:txXfrm>
    </dsp:sp>
    <dsp:sp modelId="{7A4CC861-8B5F-4240-9D82-13F2A70B1B5C}">
      <dsp:nvSpPr>
        <dsp:cNvPr id="0" name=""/>
        <dsp:cNvSpPr/>
      </dsp:nvSpPr>
      <dsp:spPr>
        <a:xfrm>
          <a:off x="9684974" y="4467741"/>
          <a:ext cx="238199" cy="205491"/>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9E076569-E1FE-4E12-8529-93A9FD1A3629}">
      <dsp:nvSpPr>
        <dsp:cNvPr id="0" name=""/>
        <dsp:cNvSpPr/>
      </dsp:nvSpPr>
      <dsp:spPr>
        <a:xfrm>
          <a:off x="7522773" y="3891914"/>
          <a:ext cx="2042018" cy="1753450"/>
        </a:xfrm>
        <a:prstGeom prst="hexagon">
          <a:avLst>
            <a:gd name="adj" fmla="val 25000"/>
            <a:gd name="vf" fmla="val 115470"/>
          </a:avLst>
        </a:prstGeom>
        <a:blipFill rotWithShape="1">
          <a:blip xmlns:r="http://schemas.openxmlformats.org/officeDocument/2006/relationships" r:embed="rId6"/>
          <a:srcRect/>
          <a:stretch>
            <a:fillRect l="-24000" r="-24000"/>
          </a:stretch>
        </a:blip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220EF001-E9AD-4F7A-BBC9-5881EF1D3B84}">
      <dsp:nvSpPr>
        <dsp:cNvPr id="0" name=""/>
        <dsp:cNvSpPr/>
      </dsp:nvSpPr>
      <dsp:spPr>
        <a:xfrm>
          <a:off x="9306020" y="4661377"/>
          <a:ext cx="238199" cy="205491"/>
        </a:xfrm>
        <a:prstGeom prst="hexagon">
          <a:avLst>
            <a:gd name="adj" fmla="val 25000"/>
            <a:gd name="vf" fmla="val 11547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D0B3DFB-CBF5-45FD-8BFB-0F326F5DF3CB}" type="datetimeFigureOut">
              <a:rPr lang="he-IL" smtClean="0"/>
              <a:t>כ"ה/ניסן/תש"ף</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CBEEDC90-035F-483D-B638-F84F512BBBD5}" type="slidenum">
              <a:rPr lang="he-IL" smtClean="0"/>
              <a:t>‹#›</a:t>
            </a:fld>
            <a:endParaRPr lang="he-IL"/>
          </a:p>
        </p:txBody>
      </p:sp>
    </p:spTree>
    <p:extLst>
      <p:ext uri="{BB962C8B-B14F-4D97-AF65-F5344CB8AC3E}">
        <p14:creationId xmlns:p14="http://schemas.microsoft.com/office/powerpoint/2010/main" val="58866904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83C4E-65AD-49E0-991A-0F4C7945C075}" type="slidenum">
              <a:rPr lang="he-IL" smtClean="0"/>
              <a:t>1</a:t>
            </a:fld>
            <a:endParaRPr lang="he-IL"/>
          </a:p>
        </p:txBody>
      </p:sp>
    </p:spTree>
    <p:extLst>
      <p:ext uri="{BB962C8B-B14F-4D97-AF65-F5344CB8AC3E}">
        <p14:creationId xmlns:p14="http://schemas.microsoft.com/office/powerpoint/2010/main" val="522127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83C4E-65AD-49E0-991A-0F4C7945C075}" type="slidenum">
              <a:rPr lang="he-IL" smtClean="0"/>
              <a:t>10</a:t>
            </a:fld>
            <a:endParaRPr lang="he-IL"/>
          </a:p>
        </p:txBody>
      </p:sp>
    </p:spTree>
    <p:extLst>
      <p:ext uri="{BB962C8B-B14F-4D97-AF65-F5344CB8AC3E}">
        <p14:creationId xmlns:p14="http://schemas.microsoft.com/office/powerpoint/2010/main" val="3909550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CBEEDC90-035F-483D-B638-F84F512BBBD5}" type="slidenum">
              <a:rPr lang="he-IL" smtClean="0"/>
              <a:t>11</a:t>
            </a:fld>
            <a:endParaRPr lang="he-IL"/>
          </a:p>
        </p:txBody>
      </p:sp>
    </p:spTree>
    <p:extLst>
      <p:ext uri="{BB962C8B-B14F-4D97-AF65-F5344CB8AC3E}">
        <p14:creationId xmlns:p14="http://schemas.microsoft.com/office/powerpoint/2010/main" val="182226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אולי משהו על תפקיד המשחק כמווסת? לילד ולהורה?</a:t>
            </a:r>
            <a:endParaRPr lang="en-US" dirty="0"/>
          </a:p>
        </p:txBody>
      </p:sp>
      <p:sp>
        <p:nvSpPr>
          <p:cNvPr id="4" name="Slide Number Placeholder 3"/>
          <p:cNvSpPr>
            <a:spLocks noGrp="1"/>
          </p:cNvSpPr>
          <p:nvPr>
            <p:ph type="sldNum" sz="quarter" idx="10"/>
          </p:nvPr>
        </p:nvSpPr>
        <p:spPr/>
        <p:txBody>
          <a:bodyPr/>
          <a:lstStyle/>
          <a:p>
            <a:fld id="{A0783C4E-65AD-49E0-991A-0F4C7945C075}" type="slidenum">
              <a:rPr lang="he-IL" smtClean="0"/>
              <a:t>12</a:t>
            </a:fld>
            <a:endParaRPr lang="he-IL"/>
          </a:p>
        </p:txBody>
      </p:sp>
    </p:spTree>
    <p:extLst>
      <p:ext uri="{BB962C8B-B14F-4D97-AF65-F5344CB8AC3E}">
        <p14:creationId xmlns:p14="http://schemas.microsoft.com/office/powerpoint/2010/main" val="1188873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60000"/>
              </a:lnSpc>
            </a:pPr>
            <a:r>
              <a:rPr lang="he-IL" sz="1200" dirty="0"/>
              <a:t>המיומנויות הנרכשות הינן התפתחותיות ורחבות: חברתיות, קוגניטיביות, </a:t>
            </a:r>
            <a:r>
              <a:rPr lang="en-US" sz="1200" dirty="0"/>
              <a:t>ADL</a:t>
            </a:r>
            <a:r>
              <a:rPr lang="he-IL" sz="1200" dirty="0"/>
              <a:t>, מוטוריות...</a:t>
            </a:r>
          </a:p>
          <a:p>
            <a:pPr algn="r" rtl="1">
              <a:lnSpc>
                <a:spcPct val="160000"/>
              </a:lnSpc>
            </a:pPr>
            <a:r>
              <a:rPr lang="he-IL" sz="1200" dirty="0"/>
              <a:t>מיומנויות אלו נרכשות במהלך התנסות יומיומית.</a:t>
            </a:r>
          </a:p>
          <a:p>
            <a:endParaRPr lang="he-IL" dirty="0"/>
          </a:p>
        </p:txBody>
      </p:sp>
      <p:sp>
        <p:nvSpPr>
          <p:cNvPr id="4" name="מציין מיקום של מספר שקופית 3"/>
          <p:cNvSpPr>
            <a:spLocks noGrp="1"/>
          </p:cNvSpPr>
          <p:nvPr>
            <p:ph type="sldNum" sz="quarter" idx="5"/>
          </p:nvPr>
        </p:nvSpPr>
        <p:spPr/>
        <p:txBody>
          <a:bodyPr/>
          <a:lstStyle/>
          <a:p>
            <a:fld id="{CBEEDC90-035F-483D-B638-F84F512BBBD5}" type="slidenum">
              <a:rPr lang="he-IL" smtClean="0"/>
              <a:t>13</a:t>
            </a:fld>
            <a:endParaRPr lang="he-IL"/>
          </a:p>
        </p:txBody>
      </p:sp>
    </p:spTree>
    <p:extLst>
      <p:ext uri="{BB962C8B-B14F-4D97-AF65-F5344CB8AC3E}">
        <p14:creationId xmlns:p14="http://schemas.microsoft.com/office/powerpoint/2010/main" val="4075175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83C4E-65AD-49E0-991A-0F4C7945C075}" type="slidenum">
              <a:rPr lang="he-IL" smtClean="0"/>
              <a:t>14</a:t>
            </a:fld>
            <a:endParaRPr lang="he-IL"/>
          </a:p>
        </p:txBody>
      </p:sp>
    </p:spTree>
    <p:extLst>
      <p:ext uri="{BB962C8B-B14F-4D97-AF65-F5344CB8AC3E}">
        <p14:creationId xmlns:p14="http://schemas.microsoft.com/office/powerpoint/2010/main" val="1583335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חסרה המילה ׳מובנה׳ בכותרת</a:t>
            </a:r>
            <a:endParaRPr lang="en-US" dirty="0"/>
          </a:p>
        </p:txBody>
      </p:sp>
      <p:sp>
        <p:nvSpPr>
          <p:cNvPr id="4" name="Slide Number Placeholder 3"/>
          <p:cNvSpPr>
            <a:spLocks noGrp="1"/>
          </p:cNvSpPr>
          <p:nvPr>
            <p:ph type="sldNum" sz="quarter" idx="10"/>
          </p:nvPr>
        </p:nvSpPr>
        <p:spPr/>
        <p:txBody>
          <a:bodyPr/>
          <a:lstStyle/>
          <a:p>
            <a:fld id="{A0783C4E-65AD-49E0-991A-0F4C7945C075}" type="slidenum">
              <a:rPr lang="he-IL" smtClean="0"/>
              <a:t>15</a:t>
            </a:fld>
            <a:endParaRPr lang="he-IL"/>
          </a:p>
        </p:txBody>
      </p:sp>
    </p:spTree>
    <p:extLst>
      <p:ext uri="{BB962C8B-B14F-4D97-AF65-F5344CB8AC3E}">
        <p14:creationId xmlns:p14="http://schemas.microsoft.com/office/powerpoint/2010/main" val="2245803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CBEEDC90-035F-483D-B638-F84F512BBBD5}" type="slidenum">
              <a:rPr lang="he-IL" smtClean="0"/>
              <a:t>16</a:t>
            </a:fld>
            <a:endParaRPr lang="he-IL"/>
          </a:p>
        </p:txBody>
      </p:sp>
    </p:spTree>
    <p:extLst>
      <p:ext uri="{BB962C8B-B14F-4D97-AF65-F5344CB8AC3E}">
        <p14:creationId xmlns:p14="http://schemas.microsoft.com/office/powerpoint/2010/main" val="1950073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למשל</a:t>
            </a:r>
          </a:p>
          <a:p>
            <a:r>
              <a:rPr lang="he-IL" dirty="0"/>
              <a:t> לאחרונה</a:t>
            </a:r>
            <a:r>
              <a:rPr lang="he-IL" baseline="0" dirty="0"/>
              <a:t> הצטרפה אחות לאחד המפגשים, והאמא סיפרה שהאחיות המשיכו לשחק באותו האופן גם בבית ובגן השעשועים.</a:t>
            </a:r>
          </a:p>
          <a:p>
            <a:r>
              <a:rPr lang="he-IL" baseline="0" dirty="0"/>
              <a:t>אפשר לתת דוגמאות של מה שהורים סיפור לנו על התקופה האחרונה כמו משחק עם אחים... ומצית הזמן המשותף שלא היה לנו </a:t>
            </a:r>
          </a:p>
        </p:txBody>
      </p:sp>
      <p:sp>
        <p:nvSpPr>
          <p:cNvPr id="4" name="מציין מיקום של מספר שקופית 3"/>
          <p:cNvSpPr>
            <a:spLocks noGrp="1"/>
          </p:cNvSpPr>
          <p:nvPr>
            <p:ph type="sldNum" sz="quarter" idx="10"/>
          </p:nvPr>
        </p:nvSpPr>
        <p:spPr/>
        <p:txBody>
          <a:bodyPr/>
          <a:lstStyle/>
          <a:p>
            <a:fld id="{A0783C4E-65AD-49E0-991A-0F4C7945C075}" type="slidenum">
              <a:rPr lang="he-IL" smtClean="0"/>
              <a:t>17</a:t>
            </a:fld>
            <a:endParaRPr lang="he-IL"/>
          </a:p>
        </p:txBody>
      </p:sp>
    </p:spTree>
    <p:extLst>
      <p:ext uri="{BB962C8B-B14F-4D97-AF65-F5344CB8AC3E}">
        <p14:creationId xmlns:p14="http://schemas.microsoft.com/office/powerpoint/2010/main" val="2128988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יש לדבר על מהצב המשתנב ה הקייןם- שהשגרה שחוזרים אליה היא לווא דווקא שגרה וזה בעצם מצב חדש שנצטרך להתרגל אליו</a:t>
            </a:r>
          </a:p>
          <a:p>
            <a:r>
              <a:rPr lang="he-IL" baseline="0" dirty="0"/>
              <a:t>ושההורים הם הסוכנים העיקריים כרגע </a:t>
            </a:r>
            <a:endParaRPr lang="he-IL" dirty="0"/>
          </a:p>
          <a:p>
            <a:endParaRPr lang="he-IL" sz="1200" b="0" i="0" kern="1200" dirty="0">
              <a:solidFill>
                <a:schemeClr val="tx1"/>
              </a:solidFill>
              <a:effectLst/>
              <a:latin typeface="+mn-lt"/>
              <a:ea typeface="+mn-ea"/>
              <a:cs typeface="+mn-cs"/>
            </a:endParaRPr>
          </a:p>
          <a:p>
            <a:r>
              <a:rPr lang="he-IL" sz="1200" b="0" i="0" kern="1200" dirty="0">
                <a:solidFill>
                  <a:schemeClr val="tx1"/>
                </a:solidFill>
                <a:effectLst/>
                <a:latin typeface="+mn-lt"/>
                <a:ea typeface="+mn-ea"/>
                <a:cs typeface="+mn-cs"/>
              </a:rPr>
              <a:t>כן כדאי לדבר על זה שזה הזמן לעשות טפיול שורש גם בעבודה בבית- דברים שלא עשינו עכשיו פתאם יש יותר מקום ...</a:t>
            </a:r>
          </a:p>
        </p:txBody>
      </p:sp>
      <p:sp>
        <p:nvSpPr>
          <p:cNvPr id="4" name="מציין מיקום של מספר שקופית 3"/>
          <p:cNvSpPr>
            <a:spLocks noGrp="1"/>
          </p:cNvSpPr>
          <p:nvPr>
            <p:ph type="sldNum" sz="quarter" idx="5"/>
          </p:nvPr>
        </p:nvSpPr>
        <p:spPr/>
        <p:txBody>
          <a:bodyPr/>
          <a:lstStyle/>
          <a:p>
            <a:fld id="{CBEEDC90-035F-483D-B638-F84F512BBBD5}" type="slidenum">
              <a:rPr lang="he-IL" smtClean="0"/>
              <a:t>18</a:t>
            </a:fld>
            <a:endParaRPr lang="he-IL"/>
          </a:p>
        </p:txBody>
      </p:sp>
    </p:spTree>
    <p:extLst>
      <p:ext uri="{BB962C8B-B14F-4D97-AF65-F5344CB8AC3E}">
        <p14:creationId xmlns:p14="http://schemas.microsoft.com/office/powerpoint/2010/main" val="366328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אולי כן חשוב לעדכן שזה מבוסס על סדנא שרצה כבר תקופה שעשינו למטפלים ועכשיו חשבונ איך להתאים חלקים ממנה לתקופה ולהורים </a:t>
            </a:r>
          </a:p>
        </p:txBody>
      </p:sp>
      <p:sp>
        <p:nvSpPr>
          <p:cNvPr id="4" name="מציין מיקום של מספר שקופית 3"/>
          <p:cNvSpPr>
            <a:spLocks noGrp="1"/>
          </p:cNvSpPr>
          <p:nvPr>
            <p:ph type="sldNum" sz="quarter" idx="5"/>
          </p:nvPr>
        </p:nvSpPr>
        <p:spPr/>
        <p:txBody>
          <a:bodyPr/>
          <a:lstStyle/>
          <a:p>
            <a:fld id="{CBEEDC90-035F-483D-B638-F84F512BBBD5}" type="slidenum">
              <a:rPr lang="he-IL" smtClean="0"/>
              <a:t>2</a:t>
            </a:fld>
            <a:endParaRPr lang="he-IL"/>
          </a:p>
        </p:txBody>
      </p:sp>
    </p:spTree>
    <p:extLst>
      <p:ext uri="{BB962C8B-B14F-4D97-AF65-F5344CB8AC3E}">
        <p14:creationId xmlns:p14="http://schemas.microsoft.com/office/powerpoint/2010/main" val="171377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אולי הקורונה משתנה ומגלגלת אבל דווקא המודל לא- הוא כאן איתנו כל הזמן עבר הווה עתיד</a:t>
            </a:r>
          </a:p>
          <a:p>
            <a:r>
              <a:rPr lang="he-IL" dirty="0"/>
              <a:t>ייתכן וחוזרים לשגרה- אך היא רחוקה מאיך שהייתה לפני הוקורונה ועדיין יש יותר זמן פיזי במרחב הבית וייקח זמן עד שנחזור למסלול החיים שהיינו בו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היחסים בין בני המשפחה עלולים להיות מתוחים יותר מצד אחד אך גם קרובים יותר מצד שני ועולות ההזדמנויות לאינטראקציות משמעותיות בתוך הסביבה הביתית</a:t>
            </a:r>
          </a:p>
          <a:p>
            <a:endParaRPr lang="he-IL" dirty="0"/>
          </a:p>
          <a:p>
            <a:r>
              <a:rPr lang="he-IL" dirty="0"/>
              <a:t>ודווקא בימים אלה אחננו יכולים להשתמש בו יותר בבית גם הורה ילד וגם מטפל הורה- הדרכה מרחוק </a:t>
            </a:r>
          </a:p>
          <a:p>
            <a:r>
              <a:rPr lang="he-IL" dirty="0"/>
              <a:t>להכות שורושים – טיפול שורש מעמיק בעסק בבית במשפחה </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CBEEDC90-035F-483D-B638-F84F512BBBD5}" type="slidenum">
              <a:rPr lang="he-IL" smtClean="0"/>
              <a:t>3</a:t>
            </a:fld>
            <a:endParaRPr lang="he-IL"/>
          </a:p>
        </p:txBody>
      </p:sp>
    </p:spTree>
    <p:extLst>
      <p:ext uri="{BB962C8B-B14F-4D97-AF65-F5344CB8AC3E}">
        <p14:creationId xmlns:p14="http://schemas.microsoft.com/office/powerpoint/2010/main" val="462247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אנחנו נשזור את השיחה היום דקך שלושת התערבויות אלה עם דגש על המצב כרגע </a:t>
            </a:r>
          </a:p>
        </p:txBody>
      </p:sp>
      <p:sp>
        <p:nvSpPr>
          <p:cNvPr id="4" name="Slide Number Placeholder 3"/>
          <p:cNvSpPr>
            <a:spLocks noGrp="1"/>
          </p:cNvSpPr>
          <p:nvPr>
            <p:ph type="sldNum" sz="quarter" idx="5"/>
          </p:nvPr>
        </p:nvSpPr>
        <p:spPr/>
        <p:txBody>
          <a:bodyPr/>
          <a:lstStyle/>
          <a:p>
            <a:fld id="{CBEEDC90-035F-483D-B638-F84F512BBBD5}" type="slidenum">
              <a:rPr lang="he-IL" smtClean="0"/>
              <a:t>4</a:t>
            </a:fld>
            <a:endParaRPr lang="he-IL"/>
          </a:p>
        </p:txBody>
      </p:sp>
    </p:spTree>
    <p:extLst>
      <p:ext uri="{BB962C8B-B14F-4D97-AF65-F5344CB8AC3E}">
        <p14:creationId xmlns:p14="http://schemas.microsoft.com/office/powerpoint/2010/main" val="4137975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0783C4E-65AD-49E0-991A-0F4C7945C075}" type="slidenum">
              <a:rPr lang="he-IL" smtClean="0"/>
              <a:t>5</a:t>
            </a:fld>
            <a:endParaRPr lang="he-IL"/>
          </a:p>
        </p:txBody>
      </p:sp>
    </p:spTree>
    <p:extLst>
      <p:ext uri="{BB962C8B-B14F-4D97-AF65-F5344CB8AC3E}">
        <p14:creationId xmlns:p14="http://schemas.microsoft.com/office/powerpoint/2010/main" val="419019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a:t>1. כאן חשוב לציין שזה אולי מה שאנחנו מחדדים</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הרבה תהמקדנו בילד עצמו ובפרופיל שלו- המצב כרגע הוא הסתכלות על המשפחה כיחדה</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מי פנוי ואיזה סוג פעילות מתאים לכל אחד מבני המשפחה</a:t>
            </a:r>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dirty="0"/>
              <a:t>2. אני חושבת שכרגע אנחנו לא מדברים על התקדמות...שיפור... תוכנית התערבות אלה יותר לשמר את המצב הקיים</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להתאים לילד ולמשפחה עד כמה שאפשר עם המגבלות את היום באופן שהאנרגיה שלו תהיה מתועלת באופן שישמר את הקיים ויאפשר לו לעבור את היום בשלום... </a:t>
            </a:r>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algn="r" rtl="1">
              <a:lnSpc>
                <a:spcPct val="170000"/>
              </a:lnSpc>
            </a:pPr>
            <a:r>
              <a:rPr lang="he-IL" dirty="0"/>
              <a:t>3. </a:t>
            </a:r>
            <a:r>
              <a:rPr lang="he-IL" sz="1200" dirty="0"/>
              <a:t>התאמת התכנית לצרכי המשפחה ויכולותיה בהתאם למצב החדש- להביא דוגמאות</a:t>
            </a:r>
          </a:p>
          <a:p>
            <a:pPr algn="r" rtl="1">
              <a:lnSpc>
                <a:spcPct val="170000"/>
              </a:lnSpc>
            </a:pPr>
            <a:r>
              <a:rPr lang="he-IL" sz="1200" dirty="0"/>
              <a:t>"תפירת" חליפה ייחודית בהתאמה אישית.</a:t>
            </a:r>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dirty="0"/>
              <a:t>4. אדם כל הזמן מחפש איזון- זה הדרך שלנו – כל הזמן להשתנות בהתאם למצב החדש לכן כשאנחנו מסתכלים על היום שלנו ושל הילדים שלנו חשוב לחפש הפעילויות המשלבות את הלמידה הרוג השלוה ההנאה והנעה</a:t>
            </a:r>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5. לא נכנס לפרטים של כל משפחה – חשוב להיות </a:t>
            </a:r>
            <a:r>
              <a:rPr lang="he-IL" sz="1200" dirty="0"/>
              <a:t>קשר רציף עם המרפאה בעיסוק והמטפל המכירים את הילד.</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6. לדבר על סדר יום כן לא- מנק ראותנו- להשתמש במה שכבר קיים. מותאמות של קצב וארגון לפי צרכים של כל משפחה</a:t>
            </a:r>
          </a:p>
          <a:p>
            <a:pPr marL="0" marR="0" indent="0" algn="r" defTabSz="914400" rtl="1" eaLnBrk="1" fontAlgn="auto" latinLnBrk="0" hangingPunct="1">
              <a:lnSpc>
                <a:spcPct val="100000"/>
              </a:lnSpc>
              <a:spcBef>
                <a:spcPts val="0"/>
              </a:spcBef>
              <a:spcAft>
                <a:spcPts val="0"/>
              </a:spcAft>
              <a:buClrTx/>
              <a:buSzTx/>
              <a:buFontTx/>
              <a:buNone/>
              <a:tabLst/>
              <a:defRPr/>
            </a:pPr>
            <a:endParaRPr lang="en-US"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a:p>
            <a:r>
              <a:rPr lang="he-IL" dirty="0"/>
              <a:t>הייתי מוסיפה את חשיבותו של סדר יום מוגדר להורים ולילד- זה לא כתוב ? נקודה שלישית</a:t>
            </a:r>
            <a:endParaRPr lang="en-US" dirty="0"/>
          </a:p>
        </p:txBody>
      </p:sp>
      <p:sp>
        <p:nvSpPr>
          <p:cNvPr id="4" name="Slide Number Placeholder 3"/>
          <p:cNvSpPr>
            <a:spLocks noGrp="1"/>
          </p:cNvSpPr>
          <p:nvPr>
            <p:ph type="sldNum" sz="quarter" idx="10"/>
          </p:nvPr>
        </p:nvSpPr>
        <p:spPr/>
        <p:txBody>
          <a:bodyPr/>
          <a:lstStyle/>
          <a:p>
            <a:fld id="{A0783C4E-65AD-49E0-991A-0F4C7945C075}" type="slidenum">
              <a:rPr lang="he-IL" smtClean="0"/>
              <a:t>6</a:t>
            </a:fld>
            <a:endParaRPr lang="he-IL"/>
          </a:p>
        </p:txBody>
      </p:sp>
    </p:spTree>
    <p:extLst>
      <p:ext uri="{BB962C8B-B14F-4D97-AF65-F5344CB8AC3E}">
        <p14:creationId xmlns:p14="http://schemas.microsoft.com/office/powerpoint/2010/main" val="200283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0060" indent="-342900">
              <a:lnSpc>
                <a:spcPct val="150000"/>
              </a:lnSpc>
            </a:pPr>
            <a:r>
              <a:rPr lang="he-IL" dirty="0"/>
              <a:t>פעילויות בבית מאפשרות לו </a:t>
            </a:r>
            <a:r>
              <a:rPr lang="he-IL" b="1" dirty="0"/>
              <a:t>בטחון, למידה, רוגע, שלווה, הנאה, הנעה </a:t>
            </a:r>
            <a:r>
              <a:rPr lang="he-IL" dirty="0"/>
              <a:t>ולהכניס אותם בסדר יומו</a:t>
            </a:r>
          </a:p>
          <a:p>
            <a:pPr marL="480060" indent="-342900">
              <a:lnSpc>
                <a:spcPct val="150000"/>
              </a:lnSpc>
            </a:pPr>
            <a:r>
              <a:rPr lang="he-IL" dirty="0"/>
              <a:t>יש לבדוק זמנים שונים ביום שמזמינים יציאה לפעילויות שונות כמו טיול עם הכלב- סדר יום מנקודת מבט שלנו </a:t>
            </a:r>
          </a:p>
          <a:p>
            <a:pPr marL="480060" indent="-342900">
              <a:lnSpc>
                <a:spcPct val="150000"/>
              </a:lnSpc>
            </a:pPr>
            <a:r>
              <a:rPr lang="he-IL" dirty="0"/>
              <a:t>ניתן לחשוב על שימוש וארגון מחדש במקומות ייחודיים בבית לפעילוית כמו חצר\חדר משחקים (יכול להיות פרוייקט משפחתי)</a:t>
            </a:r>
          </a:p>
          <a:p>
            <a:endParaRPr lang="he-IL" dirty="0"/>
          </a:p>
        </p:txBody>
      </p:sp>
      <p:sp>
        <p:nvSpPr>
          <p:cNvPr id="4" name="Slide Number Placeholder 3"/>
          <p:cNvSpPr>
            <a:spLocks noGrp="1"/>
          </p:cNvSpPr>
          <p:nvPr>
            <p:ph type="sldNum" sz="quarter" idx="5"/>
          </p:nvPr>
        </p:nvSpPr>
        <p:spPr/>
        <p:txBody>
          <a:bodyPr/>
          <a:lstStyle/>
          <a:p>
            <a:fld id="{CBEEDC90-035F-483D-B638-F84F512BBBD5}" type="slidenum">
              <a:rPr lang="he-IL" smtClean="0"/>
              <a:t>7</a:t>
            </a:fld>
            <a:endParaRPr lang="he-IL"/>
          </a:p>
        </p:txBody>
      </p:sp>
    </p:spTree>
    <p:extLst>
      <p:ext uri="{BB962C8B-B14F-4D97-AF65-F5344CB8AC3E}">
        <p14:creationId xmlns:p14="http://schemas.microsoft.com/office/powerpoint/2010/main" val="6437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CBEEDC90-035F-483D-B638-F84F512BBBD5}" type="slidenum">
              <a:rPr lang="he-IL" smtClean="0"/>
              <a:t>8</a:t>
            </a:fld>
            <a:endParaRPr lang="he-IL"/>
          </a:p>
        </p:txBody>
      </p:sp>
    </p:spTree>
    <p:extLst>
      <p:ext uri="{BB962C8B-B14F-4D97-AF65-F5344CB8AC3E}">
        <p14:creationId xmlns:p14="http://schemas.microsoft.com/office/powerpoint/2010/main" val="188217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a:lnSpc>
                <a:spcPct val="160000"/>
              </a:lnSpc>
            </a:pPr>
            <a:r>
              <a:rPr lang="he-IL" sz="1200" dirty="0"/>
              <a:t>.</a:t>
            </a:r>
          </a:p>
          <a:p>
            <a:r>
              <a:rPr lang="he-IL" dirty="0"/>
              <a:t>פחות מתחברת למונח ׳לעורר פרובוקציות׳ שעלול להתפרש באופן שגוי.</a:t>
            </a:r>
            <a:br>
              <a:rPr lang="en-US" dirty="0"/>
            </a:br>
            <a:r>
              <a:rPr lang="he-IL" dirty="0"/>
              <a:t>הייתי כותבת למשוך אותו אל תוך עולם משותף </a:t>
            </a:r>
            <a:br>
              <a:rPr lang="en-US" dirty="0"/>
            </a:br>
            <a:r>
              <a:rPr lang="he-IL" dirty="0"/>
              <a:t>להדגיש את ההנאה המשותפת</a:t>
            </a:r>
            <a:br>
              <a:rPr lang="en-US" dirty="0"/>
            </a:br>
            <a:endParaRPr lang="en-US" dirty="0"/>
          </a:p>
        </p:txBody>
      </p:sp>
      <p:sp>
        <p:nvSpPr>
          <p:cNvPr id="4" name="Slide Number Placeholder 3"/>
          <p:cNvSpPr>
            <a:spLocks noGrp="1"/>
          </p:cNvSpPr>
          <p:nvPr>
            <p:ph type="sldNum" sz="quarter" idx="10"/>
          </p:nvPr>
        </p:nvSpPr>
        <p:spPr/>
        <p:txBody>
          <a:bodyPr/>
          <a:lstStyle/>
          <a:p>
            <a:fld id="{A0783C4E-65AD-49E0-991A-0F4C7945C075}" type="slidenum">
              <a:rPr lang="he-IL" smtClean="0"/>
              <a:t>9</a:t>
            </a:fld>
            <a:endParaRPr lang="he-IL"/>
          </a:p>
        </p:txBody>
      </p:sp>
    </p:spTree>
    <p:extLst>
      <p:ext uri="{BB962C8B-B14F-4D97-AF65-F5344CB8AC3E}">
        <p14:creationId xmlns:p14="http://schemas.microsoft.com/office/powerpoint/2010/main" val="4039972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4" name="water3"/>
          <p:cNvSpPr/>
          <p:nvPr/>
        </p:nvSpPr>
        <p:spPr bwMode="gray">
          <a:xfrm flipH="1">
            <a:off x="496"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a:latin typeface="Tahoma" panose="020B0604030504040204" pitchFamily="34" charset="0"/>
              <a:ea typeface="Tahoma" panose="020B0604030504040204" pitchFamily="34" charset="0"/>
              <a:cs typeface="Tahoma" panose="020B0604030504040204" pitchFamily="34" charset="0"/>
            </a:endParaRPr>
          </a:p>
        </p:txBody>
      </p:sp>
      <p:sp>
        <p:nvSpPr>
          <p:cNvPr id="5" name="שמיים"/>
          <p:cNvSpPr/>
          <p:nvPr/>
        </p:nvSpPr>
        <p:spPr bwMode="white">
          <a:xfrm flipH="1">
            <a:off x="496"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a:latin typeface="Tahoma" panose="020B0604030504040204" pitchFamily="34" charset="0"/>
              <a:ea typeface="Tahoma" panose="020B0604030504040204" pitchFamily="34" charset="0"/>
              <a:cs typeface="Tahoma" panose="020B0604030504040204" pitchFamily="34" charset="0"/>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flipH="1">
            <a:off x="4473"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a:off x="4473" y="5221111"/>
            <a:ext cx="12188952" cy="268288"/>
          </a:xfrm>
          <a:prstGeom prst="rect">
            <a:avLst/>
          </a:prstGeom>
          <a:noFill/>
          <a:ln>
            <a:noFill/>
          </a:ln>
        </p:spPr>
      </p:pic>
      <p:sp>
        <p:nvSpPr>
          <p:cNvPr id="8" name="מלבן 7"/>
          <p:cNvSpPr/>
          <p:nvPr/>
        </p:nvSpPr>
        <p:spPr>
          <a:xfrm flipH="1">
            <a:off x="4473"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a:latin typeface="Tahoma" panose="020B0604030504040204" pitchFamily="34" charset="0"/>
              <a:ea typeface="Tahoma" panose="020B0604030504040204" pitchFamily="34" charset="0"/>
              <a:cs typeface="Tahoma" panose="020B0604030504040204" pitchFamily="34" charset="0"/>
            </a:endParaRPr>
          </a:p>
        </p:txBody>
      </p:sp>
      <p:sp>
        <p:nvSpPr>
          <p:cNvPr id="2" name="כותרת 1"/>
          <p:cNvSpPr>
            <a:spLocks noGrp="1"/>
          </p:cNvSpPr>
          <p:nvPr>
            <p:ph type="ctrTitle"/>
          </p:nvPr>
        </p:nvSpPr>
        <p:spPr>
          <a:xfrm flipH="1">
            <a:off x="1283339" y="1309047"/>
            <a:ext cx="9602789" cy="2667000"/>
          </a:xfrm>
        </p:spPr>
        <p:txBody>
          <a:bodyPr rtlCol="1" anchor="b">
            <a:noAutofit/>
          </a:bodyPr>
          <a:lstStyle>
            <a:lvl1pPr algn="ctr" rtl="1">
              <a:defRPr sz="6000">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כדי לערוך סגנון כותרת של תבנית בסיס</a:t>
            </a:r>
          </a:p>
        </p:txBody>
      </p:sp>
      <p:sp>
        <p:nvSpPr>
          <p:cNvPr id="3" name="כותרת משנה 2"/>
          <p:cNvSpPr>
            <a:spLocks noGrp="1"/>
          </p:cNvSpPr>
          <p:nvPr>
            <p:ph type="subTitle" idx="1"/>
          </p:nvPr>
        </p:nvSpPr>
        <p:spPr>
          <a:xfrm flipH="1">
            <a:off x="1284928" y="4038600"/>
            <a:ext cx="9601200" cy="990600"/>
          </a:xfrm>
        </p:spPr>
        <p:txBody>
          <a:bodyPr rtlCol="1">
            <a:normAutofit/>
          </a:bodyPr>
          <a:lstStyle>
            <a:lvl1pPr marL="0" indent="0" algn="ctr" rtl="1">
              <a:spcBef>
                <a:spcPts val="0"/>
              </a:spcBef>
              <a:buNone/>
              <a:defRPr sz="1800" cap="all" baseline="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rtl="1">
              <a:buNone/>
              <a:defRPr sz="2800"/>
            </a:lvl2pPr>
            <a:lvl3pPr marL="914400" indent="0" algn="ctr" rtl="1">
              <a:buNone/>
              <a:defRPr sz="2400"/>
            </a:lvl3pPr>
            <a:lvl4pPr marL="1371600" indent="0" algn="ctr" rtl="1">
              <a:buNone/>
              <a:defRPr sz="2000"/>
            </a:lvl4pPr>
            <a:lvl5pPr marL="1828800" indent="0" algn="ctr" rtl="1">
              <a:buNone/>
              <a:defRPr sz="2000"/>
            </a:lvl5pPr>
            <a:lvl6pPr marL="2286000" indent="0" algn="ctr" rtl="1">
              <a:buNone/>
              <a:defRPr sz="2000"/>
            </a:lvl6pPr>
            <a:lvl7pPr marL="2743200" indent="0" algn="ctr" rtl="1">
              <a:buNone/>
              <a:defRPr sz="2000"/>
            </a:lvl7pPr>
            <a:lvl8pPr marL="3200400" indent="0" algn="ctr" rtl="1">
              <a:buNone/>
              <a:defRPr sz="2000"/>
            </a:lvl8pPr>
            <a:lvl9pPr marL="3657600" indent="0" algn="ctr" rtl="1">
              <a:buNone/>
              <a:defRPr sz="2000"/>
            </a:lvl9pPr>
          </a:lstStyle>
          <a:p>
            <a:pPr rtl="1"/>
            <a:r>
              <a:rPr lang="he-IL" noProof="0"/>
              <a:t>לחץ כדי לערוך סגנון כותרת משנה של תבנית בסיס</a:t>
            </a:r>
          </a:p>
        </p:txBody>
      </p:sp>
    </p:spTree>
    <p:extLst>
      <p:ext uri="{BB962C8B-B14F-4D97-AF65-F5344CB8AC3E}">
        <p14:creationId xmlns:p14="http://schemas.microsoft.com/office/powerpoint/2010/main" val="120867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1341121" y="265176"/>
            <a:ext cx="9509759" cy="1088136"/>
          </a:xfrm>
        </p:spPr>
        <p:txBody>
          <a:bodyPr rtlCol="1"/>
          <a:lstStyle>
            <a:lvl1pPr algn="r" rtl="1">
              <a:defRPr/>
            </a:lvl1pPr>
          </a:lstStyle>
          <a:p>
            <a:pPr rtl="1"/>
            <a:r>
              <a:rPr lang="he-IL" noProof="0"/>
              <a:t>לחץ כדי לערוך סגנון כותרת של תבנית בסיס</a:t>
            </a:r>
          </a:p>
        </p:txBody>
      </p:sp>
      <p:sp>
        <p:nvSpPr>
          <p:cNvPr id="3" name="מציין מיקום טקסט אנכי 2"/>
          <p:cNvSpPr>
            <a:spLocks noGrp="1"/>
          </p:cNvSpPr>
          <p:nvPr>
            <p:ph type="body" orient="vert" idx="1"/>
          </p:nvPr>
        </p:nvSpPr>
        <p:spPr>
          <a:xfrm flipH="1">
            <a:off x="1341120" y="1572768"/>
            <a:ext cx="9509760" cy="4142232"/>
          </a:xfrm>
        </p:spPr>
        <p:txBody>
          <a:bodyPr vert="vert270" rtlCol="1"/>
          <a:lstStyle>
            <a:lvl1pPr algn="r" rtl="1">
              <a:defRPr/>
            </a:lvl1pPr>
            <a:lvl2pPr algn="r" rtl="1">
              <a:defRPr/>
            </a:lvl2pPr>
            <a:lvl3pPr algn="r" rtl="1">
              <a:defRPr/>
            </a:lvl3pPr>
            <a:lvl4pPr algn="r" rtl="1">
              <a:defRPr/>
            </a:lvl4pPr>
            <a:lvl5pPr algn="r" rtl="1">
              <a:defRPr/>
            </a:lvl5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5" name="מציין מיקום של כותרת תחתונה 4"/>
          <p:cNvSpPr>
            <a:spLocks noGrp="1"/>
          </p:cNvSpPr>
          <p:nvPr>
            <p:ph type="ftr" sz="quarter" idx="11"/>
          </p:nvPr>
        </p:nvSpPr>
        <p:spPr>
          <a:xfrm flipH="1">
            <a:off x="3691128" y="6601968"/>
            <a:ext cx="7159752" cy="237744"/>
          </a:xfrm>
        </p:spPr>
        <p:txBody>
          <a:bodyPr rtlCol="1"/>
          <a:lstStyle>
            <a:lvl1pPr algn="r" rtl="1">
              <a:defRPr/>
            </a:lvl1pPr>
          </a:lstStyle>
          <a:p>
            <a:pPr rtl="1"/>
            <a:r>
              <a:rPr lang="he-IL" noProof="0"/>
              <a:t>הוסף כותרת תחתונה</a:t>
            </a:r>
          </a:p>
        </p:txBody>
      </p:sp>
      <p:sp>
        <p:nvSpPr>
          <p:cNvPr id="4" name="מציין מיקום של תאריך 3"/>
          <p:cNvSpPr>
            <a:spLocks noGrp="1"/>
          </p:cNvSpPr>
          <p:nvPr>
            <p:ph type="dt" sz="half" idx="10"/>
          </p:nvPr>
        </p:nvSpPr>
        <p:spPr>
          <a:xfrm flipH="1">
            <a:off x="2257200" y="6601968"/>
            <a:ext cx="1224000" cy="237744"/>
          </a:xfrm>
        </p:spPr>
        <p:txBody>
          <a:bodyPr rtlCol="1"/>
          <a:lstStyle>
            <a:lvl1pPr algn="r" rtl="1">
              <a:defRPr/>
            </a:lvl1pPr>
          </a:lstStyle>
          <a:p>
            <a:pPr rtl="1"/>
            <a:fld id="{3B2D8C90-71E4-4E01-9CB6-BEA612AF443F}" type="datetime1">
              <a:rPr lang="he-IL" noProof="0" smtClean="0"/>
              <a:t>כ"ה/ניסן/תש"ף</a:t>
            </a:fld>
            <a:endParaRPr lang="he-IL" noProof="0" dirty="0"/>
          </a:p>
        </p:txBody>
      </p:sp>
      <p:sp>
        <p:nvSpPr>
          <p:cNvPr id="6" name="מציין מיקום של מספר שקופית 5"/>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he-IL" smtClean="0"/>
              <a:pPr/>
              <a:t>‹#›</a:t>
            </a:fld>
            <a:endParaRPr lang="he-IL"/>
          </a:p>
        </p:txBody>
      </p:sp>
    </p:spTree>
    <p:extLst>
      <p:ext uri="{BB962C8B-B14F-4D97-AF65-F5344CB8AC3E}">
        <p14:creationId xmlns:p14="http://schemas.microsoft.com/office/powerpoint/2010/main" val="265537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flipH="1">
            <a:off x="838200" y="274638"/>
            <a:ext cx="2628900" cy="5440362"/>
          </a:xfrm>
        </p:spPr>
        <p:txBody>
          <a:bodyPr vert="vert270" rtlCol="1"/>
          <a:lstStyle>
            <a:lvl1pPr algn="r" rtl="1">
              <a:defRPr/>
            </a:lvl1pPr>
          </a:lstStyle>
          <a:p>
            <a:pPr rtl="1"/>
            <a:r>
              <a:rPr lang="he-IL" noProof="0"/>
              <a:t>לחץ כדי לערוך סגנון כותרת של תבנית בסיס</a:t>
            </a:r>
          </a:p>
        </p:txBody>
      </p:sp>
      <p:sp>
        <p:nvSpPr>
          <p:cNvPr id="3" name="מציין מיקום טקסט אנכי 2"/>
          <p:cNvSpPr>
            <a:spLocks noGrp="1"/>
          </p:cNvSpPr>
          <p:nvPr>
            <p:ph type="body" orient="vert" idx="1"/>
          </p:nvPr>
        </p:nvSpPr>
        <p:spPr>
          <a:xfrm flipH="1">
            <a:off x="3619500" y="274638"/>
            <a:ext cx="7734300" cy="5440362"/>
          </a:xfrm>
        </p:spPr>
        <p:txBody>
          <a:bodyPr vert="vert270" rtlCol="1"/>
          <a:lstStyle>
            <a:lvl1pPr algn="r" rtl="1">
              <a:defRPr/>
            </a:lvl1pPr>
            <a:lvl2pPr algn="r" rtl="1">
              <a:defRPr/>
            </a:lvl2pPr>
            <a:lvl3pPr algn="r" rtl="1">
              <a:defRPr/>
            </a:lvl3pPr>
            <a:lvl4pPr algn="r" rtl="1">
              <a:defRPr/>
            </a:lvl4pPr>
            <a:lvl5pPr algn="r" rtl="1">
              <a:defRPr/>
            </a:lvl5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5" name="מציין מיקום של כותרת תחתונה 4"/>
          <p:cNvSpPr>
            <a:spLocks noGrp="1"/>
          </p:cNvSpPr>
          <p:nvPr>
            <p:ph type="ftr" sz="quarter" idx="11"/>
          </p:nvPr>
        </p:nvSpPr>
        <p:spPr>
          <a:xfrm flipH="1">
            <a:off x="3691128" y="6601968"/>
            <a:ext cx="7159752" cy="237744"/>
          </a:xfrm>
        </p:spPr>
        <p:txBody>
          <a:bodyPr rtlCol="1"/>
          <a:lstStyle>
            <a:lvl1pPr algn="r" rtl="1">
              <a:defRPr/>
            </a:lvl1pPr>
          </a:lstStyle>
          <a:p>
            <a:pPr rtl="1"/>
            <a:r>
              <a:rPr lang="he-IL" noProof="0"/>
              <a:t>הוסף כותרת תחתונה</a:t>
            </a:r>
          </a:p>
        </p:txBody>
      </p:sp>
      <p:sp>
        <p:nvSpPr>
          <p:cNvPr id="4" name="מציין מיקום של תאריך 3"/>
          <p:cNvSpPr>
            <a:spLocks noGrp="1"/>
          </p:cNvSpPr>
          <p:nvPr>
            <p:ph type="dt" sz="half" idx="10"/>
          </p:nvPr>
        </p:nvSpPr>
        <p:spPr>
          <a:xfrm flipH="1">
            <a:off x="2257200" y="6601968"/>
            <a:ext cx="1224000" cy="237744"/>
          </a:xfrm>
        </p:spPr>
        <p:txBody>
          <a:bodyPr rtlCol="1"/>
          <a:lstStyle>
            <a:lvl1pPr algn="r" rtl="1">
              <a:defRPr/>
            </a:lvl1pPr>
          </a:lstStyle>
          <a:p>
            <a:pPr rtl="1"/>
            <a:fld id="{171FB070-5F7F-41C3-8FEF-6BD9634523F9}" type="datetime1">
              <a:rPr lang="he-IL" noProof="0" smtClean="0"/>
              <a:t>כ"ה/ניסן/תש"ף</a:t>
            </a:fld>
            <a:endParaRPr lang="he-IL" noProof="0" dirty="0"/>
          </a:p>
        </p:txBody>
      </p:sp>
      <p:sp>
        <p:nvSpPr>
          <p:cNvPr id="6" name="מציין מיקום של מספר שקופית 5"/>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he-IL" smtClean="0"/>
              <a:pPr/>
              <a:t>‹#›</a:t>
            </a:fld>
            <a:endParaRPr lang="he-IL"/>
          </a:p>
        </p:txBody>
      </p:sp>
    </p:spTree>
    <p:extLst>
      <p:ext uri="{BB962C8B-B14F-4D97-AF65-F5344CB8AC3E}">
        <p14:creationId xmlns:p14="http://schemas.microsoft.com/office/powerpoint/2010/main" val="335041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1341121" y="265176"/>
            <a:ext cx="9509759" cy="1088136"/>
          </a:xfrm>
        </p:spPr>
        <p:txBody>
          <a:bodyPr rtlCol="1"/>
          <a:lstStyle>
            <a:lvl1pPr algn="r" rtl="1">
              <a:defRPr/>
            </a:lvl1pPr>
          </a:lstStyle>
          <a:p>
            <a:pPr rtl="1"/>
            <a:r>
              <a:rPr lang="he-IL" noProof="0"/>
              <a:t>לחץ כדי לערוך סגנון כותרת של תבנית בסיס</a:t>
            </a:r>
          </a:p>
        </p:txBody>
      </p:sp>
      <p:sp>
        <p:nvSpPr>
          <p:cNvPr id="3" name="מציין מיקום תוכן 2"/>
          <p:cNvSpPr>
            <a:spLocks noGrp="1"/>
          </p:cNvSpPr>
          <p:nvPr>
            <p:ph idx="1"/>
          </p:nvPr>
        </p:nvSpPr>
        <p:spPr>
          <a:xfrm flipH="1">
            <a:off x="1341120" y="1572768"/>
            <a:ext cx="9509760" cy="4142232"/>
          </a:xfrm>
        </p:spPr>
        <p:txBody>
          <a:bodyPr rtlCol="1"/>
          <a:lstStyle>
            <a:lvl1pPr algn="r" rtl="1">
              <a:defRPr/>
            </a:lvl1pPr>
            <a:lvl2pPr algn="r" rtl="1">
              <a:defRPr/>
            </a:lvl2pPr>
            <a:lvl3pPr algn="r" rtl="1">
              <a:defRPr/>
            </a:lvl3pPr>
            <a:lvl4pPr algn="r" rtl="1">
              <a:defRPr/>
            </a:lvl4pPr>
            <a:lvl5pPr algn="r" rtl="1">
              <a:defRPr/>
            </a:lvl5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5" name="מציין מיקום של כותרת תחתונה 4"/>
          <p:cNvSpPr>
            <a:spLocks noGrp="1"/>
          </p:cNvSpPr>
          <p:nvPr>
            <p:ph type="ftr" sz="quarter" idx="11"/>
          </p:nvPr>
        </p:nvSpPr>
        <p:spPr>
          <a:xfrm flipH="1">
            <a:off x="3691128" y="6601968"/>
            <a:ext cx="7159752" cy="237744"/>
          </a:xfrm>
        </p:spPr>
        <p:txBody>
          <a:bodyPr rtlCol="1"/>
          <a:lstStyle>
            <a:lvl1pPr algn="r" rtl="1">
              <a:defRPr/>
            </a:lvl1pPr>
          </a:lstStyle>
          <a:p>
            <a:pPr rtl="1"/>
            <a:r>
              <a:rPr lang="he-IL" noProof="0"/>
              <a:t>הוסף כותרת תחתונה</a:t>
            </a:r>
          </a:p>
        </p:txBody>
      </p:sp>
      <p:sp>
        <p:nvSpPr>
          <p:cNvPr id="4" name="מציין מיקום של תאריך 3"/>
          <p:cNvSpPr>
            <a:spLocks noGrp="1"/>
          </p:cNvSpPr>
          <p:nvPr>
            <p:ph type="dt" sz="half" idx="10"/>
          </p:nvPr>
        </p:nvSpPr>
        <p:spPr>
          <a:xfrm flipH="1">
            <a:off x="2257200" y="6601968"/>
            <a:ext cx="1224000" cy="237744"/>
          </a:xfrm>
        </p:spPr>
        <p:txBody>
          <a:bodyPr rtlCol="1"/>
          <a:lstStyle>
            <a:lvl1pPr algn="r" rtl="1">
              <a:defRPr/>
            </a:lvl1pPr>
          </a:lstStyle>
          <a:p>
            <a:pPr rtl="1"/>
            <a:fld id="{07DDD739-8990-48DD-BC71-A37A3DACEA40}" type="datetime1">
              <a:rPr lang="he-IL" noProof="0" smtClean="0"/>
              <a:t>כ"ה/ניסן/תש"ף</a:t>
            </a:fld>
            <a:endParaRPr lang="he-IL" noProof="0" dirty="0"/>
          </a:p>
        </p:txBody>
      </p:sp>
      <p:sp>
        <p:nvSpPr>
          <p:cNvPr id="6" name="מציין מיקום של מספר שקופית 5"/>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he-IL" smtClean="0"/>
              <a:pPr/>
              <a:t>‹#›</a:t>
            </a:fld>
            <a:endParaRPr lang="he-IL"/>
          </a:p>
        </p:txBody>
      </p:sp>
    </p:spTree>
    <p:extLst>
      <p:ext uri="{BB962C8B-B14F-4D97-AF65-F5344CB8AC3E}">
        <p14:creationId xmlns:p14="http://schemas.microsoft.com/office/powerpoint/2010/main" val="304200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sp>
        <p:nvSpPr>
          <p:cNvPr id="7" name="שמיים"/>
          <p:cNvSpPr/>
          <p:nvPr/>
        </p:nvSpPr>
        <p:spPr>
          <a:xfrm flipH="1">
            <a:off x="496"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1" anchor="ctr"/>
          <a:lstStyle/>
          <a:p>
            <a:pPr algn="ctr" rtl="1"/>
            <a:endParaRPr lang="he-IL" noProof="0">
              <a:latin typeface="Tahoma" panose="020B0604030504040204" pitchFamily="34" charset="0"/>
              <a:ea typeface="Tahoma" panose="020B0604030504040204" pitchFamily="34" charset="0"/>
              <a:cs typeface="Tahoma" panose="020B0604030504040204" pitchFamily="34" charset="0"/>
            </a:endParaRPr>
          </a:p>
        </p:txBody>
      </p:sp>
      <p:sp>
        <p:nvSpPr>
          <p:cNvPr id="2" name="כותרת 1"/>
          <p:cNvSpPr>
            <a:spLocks noGrp="1"/>
          </p:cNvSpPr>
          <p:nvPr>
            <p:ph type="title"/>
          </p:nvPr>
        </p:nvSpPr>
        <p:spPr>
          <a:xfrm flipH="1">
            <a:off x="1296935" y="1309047"/>
            <a:ext cx="9601252" cy="2667000"/>
          </a:xfrm>
        </p:spPr>
        <p:txBody>
          <a:bodyPr rtlCol="1" anchor="b">
            <a:normAutofit/>
          </a:bodyPr>
          <a:lstStyle>
            <a:lvl1pPr algn="ctr" rtl="1">
              <a:defRPr sz="6000" b="0">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כדי לערוך סגנון כותרת של תבנית בסיס</a:t>
            </a:r>
          </a:p>
        </p:txBody>
      </p:sp>
      <p:sp>
        <p:nvSpPr>
          <p:cNvPr id="3" name="מציין מיקום טקסט 2"/>
          <p:cNvSpPr>
            <a:spLocks noGrp="1"/>
          </p:cNvSpPr>
          <p:nvPr>
            <p:ph type="body" idx="1"/>
          </p:nvPr>
        </p:nvSpPr>
        <p:spPr>
          <a:xfrm flipH="1">
            <a:off x="1296987" y="4038600"/>
            <a:ext cx="9601200" cy="1143000"/>
          </a:xfrm>
        </p:spPr>
        <p:txBody>
          <a:bodyPr rtlCol="1" anchor="t">
            <a:normAutofit/>
          </a:bodyPr>
          <a:lstStyle>
            <a:lvl1pPr marL="0" indent="0" algn="ctr" rtl="1">
              <a:spcBef>
                <a:spcPts val="0"/>
              </a:spcBef>
              <a:buNone/>
              <a:defRPr sz="2000" cap="all" baseline="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1800">
                <a:solidFill>
                  <a:schemeClr val="tx1">
                    <a:tint val="75000"/>
                  </a:schemeClr>
                </a:solidFill>
              </a:defRPr>
            </a:lvl2pPr>
            <a:lvl3pPr marL="914400" indent="0" algn="r" rtl="1">
              <a:buNone/>
              <a:defRPr sz="1600">
                <a:solidFill>
                  <a:schemeClr val="tx1">
                    <a:tint val="75000"/>
                  </a:schemeClr>
                </a:solidFill>
              </a:defRPr>
            </a:lvl3pPr>
            <a:lvl4pPr marL="1371600" indent="0" algn="r" rtl="1">
              <a:buNone/>
              <a:defRPr sz="1400">
                <a:solidFill>
                  <a:schemeClr val="tx1">
                    <a:tint val="75000"/>
                  </a:schemeClr>
                </a:solidFill>
              </a:defRPr>
            </a:lvl4pPr>
            <a:lvl5pPr marL="1828800" indent="0" algn="r" rtl="1">
              <a:buNone/>
              <a:defRPr sz="1400">
                <a:solidFill>
                  <a:schemeClr val="tx1">
                    <a:tint val="75000"/>
                  </a:schemeClr>
                </a:solidFill>
              </a:defRPr>
            </a:lvl5pPr>
            <a:lvl6pPr marL="2286000" indent="0" algn="r" rtl="1">
              <a:buNone/>
              <a:defRPr sz="1400">
                <a:solidFill>
                  <a:schemeClr val="tx1">
                    <a:tint val="75000"/>
                  </a:schemeClr>
                </a:solidFill>
              </a:defRPr>
            </a:lvl6pPr>
            <a:lvl7pPr marL="2743200" indent="0" algn="r" rtl="1">
              <a:buNone/>
              <a:defRPr sz="1400">
                <a:solidFill>
                  <a:schemeClr val="tx1">
                    <a:tint val="75000"/>
                  </a:schemeClr>
                </a:solidFill>
              </a:defRPr>
            </a:lvl7pPr>
            <a:lvl8pPr marL="3200400" indent="0" algn="r" rtl="1">
              <a:buNone/>
              <a:defRPr sz="1400">
                <a:solidFill>
                  <a:schemeClr val="tx1">
                    <a:tint val="75000"/>
                  </a:schemeClr>
                </a:solidFill>
              </a:defRPr>
            </a:lvl8pPr>
            <a:lvl9pPr marL="3657600" indent="0" algn="r" rtl="1">
              <a:buNone/>
              <a:defRPr sz="1400">
                <a:solidFill>
                  <a:schemeClr val="tx1">
                    <a:tint val="75000"/>
                  </a:schemeClr>
                </a:solidFill>
              </a:defRPr>
            </a:lvl9pPr>
          </a:lstStyle>
          <a:p>
            <a:pPr lvl="0" rtl="1"/>
            <a:r>
              <a:rPr lang="he-IL" noProof="0"/>
              <a:t>ערוך סגנונות טקסט של תבנית בסיס</a:t>
            </a:r>
          </a:p>
        </p:txBody>
      </p:sp>
      <p:sp>
        <p:nvSpPr>
          <p:cNvPr id="5" name="מציין מיקום של כותרת תחתונה 4"/>
          <p:cNvSpPr>
            <a:spLocks noGrp="1"/>
          </p:cNvSpPr>
          <p:nvPr>
            <p:ph type="ftr" sz="quarter" idx="11"/>
          </p:nvPr>
        </p:nvSpPr>
        <p:spPr>
          <a:xfrm flipH="1">
            <a:off x="3691128" y="6601968"/>
            <a:ext cx="7159752" cy="237744"/>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r>
              <a:rPr lang="he-IL"/>
              <a:t>הוסף כותרת תחתונה</a:t>
            </a:r>
          </a:p>
        </p:txBody>
      </p:sp>
      <p:sp>
        <p:nvSpPr>
          <p:cNvPr id="4" name="מציין מיקום של תאריך 3"/>
          <p:cNvSpPr>
            <a:spLocks noGrp="1"/>
          </p:cNvSpPr>
          <p:nvPr>
            <p:ph type="dt" sz="half" idx="10"/>
          </p:nvPr>
        </p:nvSpPr>
        <p:spPr>
          <a:xfrm flipH="1">
            <a:off x="2257200" y="6601968"/>
            <a:ext cx="1224000" cy="237744"/>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BACF7E80-EF37-4F36-A9FB-7FE6717D6AAF}" type="datetime1">
              <a:rPr lang="he-IL" smtClean="0"/>
              <a:pPr/>
              <a:t>כ"ה/ניסן/תש"ף</a:t>
            </a:fld>
            <a:endParaRPr lang="he-IL" dirty="0"/>
          </a:p>
        </p:txBody>
      </p:sp>
      <p:sp>
        <p:nvSpPr>
          <p:cNvPr id="6" name="מציין מיקום של מספר שקופית 5"/>
          <p:cNvSpPr>
            <a:spLocks noGrp="1"/>
          </p:cNvSpPr>
          <p:nvPr>
            <p:ph type="sldNum" sz="quarter" idx="12"/>
          </p:nvPr>
        </p:nvSpPr>
        <p:spPr>
          <a:xfrm flipH="1">
            <a:off x="1341120" y="6601968"/>
            <a:ext cx="640080" cy="237744"/>
          </a:xfrm>
        </p:spPr>
        <p:txBody>
          <a:bodyPr rtlCol="1"/>
          <a:lstStyle>
            <a:lvl1pPr algn="l" rtl="1">
              <a:defRPr>
                <a:latin typeface="Tahoma" panose="020B0604030504040204" pitchFamily="34" charset="0"/>
                <a:ea typeface="Tahoma" panose="020B0604030504040204" pitchFamily="34" charset="0"/>
                <a:cs typeface="Tahoma" panose="020B0604030504040204" pitchFamily="34" charset="0"/>
              </a:defRPr>
            </a:lvl1pPr>
          </a:lstStyle>
          <a:p>
            <a:fld id="{4FAB73BC-B049-4115-A692-8D63A059BFB8}" type="slidenum">
              <a:rPr lang="he-IL" smtClean="0"/>
              <a:pPr/>
              <a:t>‹#›</a:t>
            </a:fld>
            <a:endParaRPr lang="he-IL" dirty="0"/>
          </a:p>
        </p:txBody>
      </p:sp>
    </p:spTree>
    <p:extLst>
      <p:ext uri="{BB962C8B-B14F-4D97-AF65-F5344CB8AC3E}">
        <p14:creationId xmlns:p14="http://schemas.microsoft.com/office/powerpoint/2010/main" val="38689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1341121" y="265176"/>
            <a:ext cx="9509759" cy="1088136"/>
          </a:xfrm>
        </p:spPr>
        <p:txBody>
          <a:bodyPr rtlCol="1"/>
          <a:lstStyle>
            <a:lvl1pPr algn="r" rtl="1">
              <a:defRPr/>
            </a:lvl1pPr>
          </a:lstStyle>
          <a:p>
            <a:pPr rtl="1"/>
            <a:r>
              <a:rPr lang="he-IL" noProof="0"/>
              <a:t>לחץ כדי לערוך סגנון כותרת של תבנית בסיס</a:t>
            </a:r>
          </a:p>
        </p:txBody>
      </p:sp>
      <p:sp>
        <p:nvSpPr>
          <p:cNvPr id="4" name="מציין מיקום תוכן 3"/>
          <p:cNvSpPr>
            <a:spLocks noGrp="1"/>
          </p:cNvSpPr>
          <p:nvPr>
            <p:ph sz="half" idx="2"/>
          </p:nvPr>
        </p:nvSpPr>
        <p:spPr>
          <a:xfrm flipH="1">
            <a:off x="1341120" y="1572768"/>
            <a:ext cx="4572000" cy="4142232"/>
          </a:xfrm>
        </p:spPr>
        <p:txBody>
          <a:bodyPr rtlCol="1">
            <a:normAutofit/>
          </a:bodyPr>
          <a:lstStyle>
            <a:lvl1pPr algn="r" rtl="1">
              <a:defRPr sz="2000"/>
            </a:lvl1pPr>
            <a:lvl2pPr algn="r" rtl="1">
              <a:defRPr sz="1800"/>
            </a:lvl2pPr>
            <a:lvl3pPr algn="r" rtl="1">
              <a:defRPr sz="1600"/>
            </a:lvl3pPr>
            <a:lvl4pPr algn="r" rtl="1">
              <a:defRPr sz="1400"/>
            </a:lvl4pPr>
            <a:lvl5pPr algn="r" rtl="1">
              <a:defRPr sz="1400"/>
            </a:lvl5pPr>
            <a:lvl6pPr algn="r" rtl="1">
              <a:defRPr sz="1400"/>
            </a:lvl6pPr>
            <a:lvl7pPr algn="r" rtl="1">
              <a:defRPr sz="1400"/>
            </a:lvl7pPr>
            <a:lvl8pPr algn="r" rtl="1">
              <a:defRPr sz="1400"/>
            </a:lvl8pPr>
            <a:lvl9pPr algn="r" rtl="1">
              <a:defRPr sz="1400"/>
            </a:lvl9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3" name="מציין מיקום תוכן 2"/>
          <p:cNvSpPr>
            <a:spLocks noGrp="1"/>
          </p:cNvSpPr>
          <p:nvPr>
            <p:ph sz="half" idx="1"/>
          </p:nvPr>
        </p:nvSpPr>
        <p:spPr>
          <a:xfrm flipH="1">
            <a:off x="6278880" y="1572768"/>
            <a:ext cx="4572000" cy="4142232"/>
          </a:xfrm>
        </p:spPr>
        <p:txBody>
          <a:bodyPr rtlCol="1">
            <a:normAutofit/>
          </a:bodyPr>
          <a:lstStyle>
            <a:lvl1pPr algn="r" rtl="1">
              <a:defRPr sz="2000"/>
            </a:lvl1pPr>
            <a:lvl2pPr algn="r" rtl="1">
              <a:defRPr sz="1800"/>
            </a:lvl2pPr>
            <a:lvl3pPr algn="r" rtl="1">
              <a:defRPr sz="1600"/>
            </a:lvl3pPr>
            <a:lvl4pPr algn="r" rtl="1">
              <a:defRPr sz="1400"/>
            </a:lvl4pPr>
            <a:lvl5pPr algn="r" rtl="1">
              <a:defRPr sz="1400"/>
            </a:lvl5pPr>
            <a:lvl6pPr algn="r" rtl="1">
              <a:defRPr sz="1400"/>
            </a:lvl6pPr>
            <a:lvl7pPr algn="r" rtl="1">
              <a:defRPr sz="1400"/>
            </a:lvl7pPr>
            <a:lvl8pPr algn="r" rtl="1">
              <a:defRPr sz="1400"/>
            </a:lvl8pPr>
            <a:lvl9pPr algn="r" rtl="1">
              <a:defRPr sz="1400"/>
            </a:lvl9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6" name="מציין מיקום של כותרת תחתונה 5"/>
          <p:cNvSpPr>
            <a:spLocks noGrp="1"/>
          </p:cNvSpPr>
          <p:nvPr>
            <p:ph type="ftr" sz="quarter" idx="11"/>
          </p:nvPr>
        </p:nvSpPr>
        <p:spPr>
          <a:xfrm flipH="1">
            <a:off x="3691128" y="6601968"/>
            <a:ext cx="7159752" cy="237744"/>
          </a:xfrm>
        </p:spPr>
        <p:txBody>
          <a:bodyPr rtlCol="1"/>
          <a:lstStyle>
            <a:lvl1pPr algn="r" rtl="1">
              <a:defRPr/>
            </a:lvl1pPr>
          </a:lstStyle>
          <a:p>
            <a:pPr rtl="1"/>
            <a:r>
              <a:rPr lang="he-IL" noProof="0"/>
              <a:t>הוסף כותרת תחתונה</a:t>
            </a:r>
          </a:p>
        </p:txBody>
      </p:sp>
      <p:sp>
        <p:nvSpPr>
          <p:cNvPr id="5" name="מציין מיקום של תאריך 4"/>
          <p:cNvSpPr>
            <a:spLocks noGrp="1"/>
          </p:cNvSpPr>
          <p:nvPr>
            <p:ph type="dt" sz="half" idx="10"/>
          </p:nvPr>
        </p:nvSpPr>
        <p:spPr>
          <a:xfrm flipH="1">
            <a:off x="2257200" y="6601968"/>
            <a:ext cx="1224000" cy="237744"/>
          </a:xfrm>
        </p:spPr>
        <p:txBody>
          <a:bodyPr rtlCol="1"/>
          <a:lstStyle>
            <a:lvl1pPr algn="r" rtl="1">
              <a:defRPr/>
            </a:lvl1pPr>
          </a:lstStyle>
          <a:p>
            <a:pPr rtl="1"/>
            <a:fld id="{785F177E-EDA1-4C66-95B5-B4E04430C391}" type="datetime1">
              <a:rPr lang="he-IL" noProof="0" smtClean="0"/>
              <a:t>כ"ה/ניסן/תש"ף</a:t>
            </a:fld>
            <a:endParaRPr lang="he-IL" noProof="0" dirty="0"/>
          </a:p>
        </p:txBody>
      </p:sp>
      <p:sp>
        <p:nvSpPr>
          <p:cNvPr id="7" name="מציין מיקום של מספר שקופית 6"/>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he-IL" smtClean="0"/>
              <a:pPr/>
              <a:t>‹#›</a:t>
            </a:fld>
            <a:endParaRPr lang="he-IL"/>
          </a:p>
        </p:txBody>
      </p:sp>
    </p:spTree>
    <p:extLst>
      <p:ext uri="{BB962C8B-B14F-4D97-AF65-F5344CB8AC3E}">
        <p14:creationId xmlns:p14="http://schemas.microsoft.com/office/powerpoint/2010/main" val="209897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השוואה">
    <p:spTree>
      <p:nvGrpSpPr>
        <p:cNvPr id="1" name=""/>
        <p:cNvGrpSpPr/>
        <p:nvPr/>
      </p:nvGrpSpPr>
      <p:grpSpPr>
        <a:xfrm>
          <a:off x="0" y="0"/>
          <a:ext cx="0" cy="0"/>
          <a:chOff x="0" y="0"/>
          <a:chExt cx="0" cy="0"/>
        </a:xfrm>
      </p:grpSpPr>
      <p:sp>
        <p:nvSpPr>
          <p:cNvPr id="10" name="כותרת 9"/>
          <p:cNvSpPr>
            <a:spLocks noGrp="1"/>
          </p:cNvSpPr>
          <p:nvPr>
            <p:ph type="title"/>
          </p:nvPr>
        </p:nvSpPr>
        <p:spPr>
          <a:xfrm flipH="1">
            <a:off x="1341121" y="265176"/>
            <a:ext cx="9509759" cy="1088136"/>
          </a:xfrm>
        </p:spPr>
        <p:txBody>
          <a:bodyPr rtlCol="1"/>
          <a:lstStyle>
            <a:lvl1pPr algn="r" rtl="1">
              <a:defRPr/>
            </a:lvl1pPr>
          </a:lstStyle>
          <a:p>
            <a:pPr rtl="1"/>
            <a:r>
              <a:rPr lang="he-IL" noProof="0"/>
              <a:t>לחץ כדי לערוך סגנון כותרת של תבנית בסיס</a:t>
            </a:r>
          </a:p>
        </p:txBody>
      </p:sp>
      <p:sp>
        <p:nvSpPr>
          <p:cNvPr id="3" name="מציין מיקום טקסט 2"/>
          <p:cNvSpPr>
            <a:spLocks noGrp="1"/>
          </p:cNvSpPr>
          <p:nvPr>
            <p:ph type="body" idx="1"/>
          </p:nvPr>
        </p:nvSpPr>
        <p:spPr>
          <a:xfrm flipH="1">
            <a:off x="6278880" y="1572768"/>
            <a:ext cx="4572000" cy="766588"/>
          </a:xfrm>
        </p:spPr>
        <p:txBody>
          <a:bodyPr rtlCol="1" anchor="ctr">
            <a:normAutofit/>
          </a:bodyPr>
          <a:lstStyle>
            <a:lvl1pPr marL="0" indent="0" algn="r" rtl="1">
              <a:spcBef>
                <a:spcPts val="0"/>
              </a:spcBef>
              <a:buNone/>
              <a:defRPr sz="2000" b="0"/>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he-IL" noProof="0"/>
              <a:t>ערוך סגנונות טקסט של תבנית בסיס</a:t>
            </a:r>
          </a:p>
        </p:txBody>
      </p:sp>
      <p:sp>
        <p:nvSpPr>
          <p:cNvPr id="4" name="מציין מיקום תוכן 3"/>
          <p:cNvSpPr>
            <a:spLocks noGrp="1"/>
          </p:cNvSpPr>
          <p:nvPr>
            <p:ph sz="half" idx="2"/>
          </p:nvPr>
        </p:nvSpPr>
        <p:spPr>
          <a:xfrm flipH="1">
            <a:off x="6278880" y="2365861"/>
            <a:ext cx="4572000" cy="3349140"/>
          </a:xfrm>
        </p:spPr>
        <p:txBody>
          <a:bodyPr rtlCol="1">
            <a:normAutofit/>
          </a:bodyPr>
          <a:lstStyle>
            <a:lvl1pPr algn="r" rtl="1">
              <a:defRPr sz="1800"/>
            </a:lvl1pPr>
            <a:lvl2pPr algn="r" rtl="1">
              <a:defRPr sz="1600"/>
            </a:lvl2pPr>
            <a:lvl3pPr algn="r" rtl="1">
              <a:defRPr sz="1400"/>
            </a:lvl3pPr>
            <a:lvl4pPr algn="r" rtl="1">
              <a:defRPr sz="1200"/>
            </a:lvl4pPr>
            <a:lvl5pPr algn="r" rtl="1">
              <a:defRPr sz="1200"/>
            </a:lvl5pPr>
            <a:lvl6pPr algn="r" rtl="1">
              <a:defRPr sz="1200"/>
            </a:lvl6pPr>
            <a:lvl7pPr algn="r" rtl="1">
              <a:defRPr sz="1200"/>
            </a:lvl7pPr>
            <a:lvl8pPr algn="r" rtl="1">
              <a:defRPr sz="1200"/>
            </a:lvl8pPr>
            <a:lvl9pPr algn="r" rtl="1">
              <a:defRPr sz="1200"/>
            </a:lvl9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5" name="מציין מיקום טקסט 4"/>
          <p:cNvSpPr>
            <a:spLocks noGrp="1"/>
          </p:cNvSpPr>
          <p:nvPr>
            <p:ph type="body" sz="quarter" idx="3"/>
          </p:nvPr>
        </p:nvSpPr>
        <p:spPr>
          <a:xfrm flipH="1">
            <a:off x="1341120" y="1572768"/>
            <a:ext cx="4572000" cy="766588"/>
          </a:xfrm>
        </p:spPr>
        <p:txBody>
          <a:bodyPr rtlCol="1" anchor="ctr">
            <a:normAutofit/>
          </a:bodyPr>
          <a:lstStyle>
            <a:lvl1pPr marL="0" indent="0" algn="r" rtl="1">
              <a:spcBef>
                <a:spcPts val="0"/>
              </a:spcBef>
              <a:buNone/>
              <a:defRPr sz="2000" b="0"/>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he-IL" noProof="0"/>
              <a:t>ערוך סגנונות טקסט של תבנית בסיס</a:t>
            </a:r>
          </a:p>
        </p:txBody>
      </p:sp>
      <p:sp>
        <p:nvSpPr>
          <p:cNvPr id="6" name="מציין מיקום תוכן 5"/>
          <p:cNvSpPr>
            <a:spLocks noGrp="1"/>
          </p:cNvSpPr>
          <p:nvPr>
            <p:ph sz="quarter" idx="4"/>
          </p:nvPr>
        </p:nvSpPr>
        <p:spPr>
          <a:xfrm flipH="1">
            <a:off x="1341120" y="2365861"/>
            <a:ext cx="4572000" cy="3349140"/>
          </a:xfrm>
        </p:spPr>
        <p:txBody>
          <a:bodyPr rtlCol="1">
            <a:normAutofit/>
          </a:bodyPr>
          <a:lstStyle>
            <a:lvl1pPr algn="r" rtl="1">
              <a:defRPr sz="1800"/>
            </a:lvl1pPr>
            <a:lvl2pPr algn="r" rtl="1">
              <a:defRPr sz="1600"/>
            </a:lvl2pPr>
            <a:lvl3pPr algn="r" rtl="1">
              <a:defRPr sz="1400"/>
            </a:lvl3pPr>
            <a:lvl4pPr algn="r" rtl="1">
              <a:defRPr sz="1200"/>
            </a:lvl4pPr>
            <a:lvl5pPr algn="r" rtl="1">
              <a:defRPr sz="1200"/>
            </a:lvl5pPr>
            <a:lvl6pPr algn="r" rtl="1">
              <a:defRPr sz="1200"/>
            </a:lvl6pPr>
            <a:lvl7pPr algn="r" rtl="1">
              <a:defRPr sz="1200"/>
            </a:lvl7pPr>
            <a:lvl8pPr algn="r" rtl="1">
              <a:defRPr sz="1200"/>
            </a:lvl8pPr>
            <a:lvl9pPr algn="r" rtl="1">
              <a:defRPr sz="1200"/>
            </a:lvl9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8" name="מציין מיקום של כותרת תחתונה 7"/>
          <p:cNvSpPr>
            <a:spLocks noGrp="1"/>
          </p:cNvSpPr>
          <p:nvPr>
            <p:ph type="ftr" sz="quarter" idx="11"/>
          </p:nvPr>
        </p:nvSpPr>
        <p:spPr>
          <a:xfrm flipH="1">
            <a:off x="3691128" y="6601968"/>
            <a:ext cx="7159752" cy="237744"/>
          </a:xfrm>
        </p:spPr>
        <p:txBody>
          <a:bodyPr rtlCol="1"/>
          <a:lstStyle>
            <a:lvl1pPr algn="r" rtl="1">
              <a:defRPr/>
            </a:lvl1pPr>
          </a:lstStyle>
          <a:p>
            <a:pPr rtl="1"/>
            <a:r>
              <a:rPr lang="he-IL" noProof="0"/>
              <a:t>הוסף כותרת תחתונה</a:t>
            </a:r>
          </a:p>
        </p:txBody>
      </p:sp>
      <p:sp>
        <p:nvSpPr>
          <p:cNvPr id="7" name="מציין מיקום של תאריך 6"/>
          <p:cNvSpPr>
            <a:spLocks noGrp="1"/>
          </p:cNvSpPr>
          <p:nvPr>
            <p:ph type="dt" sz="half" idx="10"/>
          </p:nvPr>
        </p:nvSpPr>
        <p:spPr>
          <a:xfrm flipH="1">
            <a:off x="2257200" y="6601968"/>
            <a:ext cx="1224000" cy="237744"/>
          </a:xfrm>
        </p:spPr>
        <p:txBody>
          <a:bodyPr rtlCol="1"/>
          <a:lstStyle>
            <a:lvl1pPr algn="r" rtl="1">
              <a:defRPr/>
            </a:lvl1pPr>
          </a:lstStyle>
          <a:p>
            <a:pPr rtl="1"/>
            <a:fld id="{435B5192-46AD-4091-A0CC-0F0FEB7E2EDF}" type="datetime1">
              <a:rPr lang="he-IL" noProof="0" smtClean="0"/>
              <a:t>כ"ה/ניסן/תש"ף</a:t>
            </a:fld>
            <a:endParaRPr lang="he-IL" noProof="0" dirty="0"/>
          </a:p>
        </p:txBody>
      </p:sp>
      <p:sp>
        <p:nvSpPr>
          <p:cNvPr id="9" name="מציין מיקום של מספר שקופית 8"/>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he-IL" smtClean="0"/>
              <a:pPr/>
              <a:t>‹#›</a:t>
            </a:fld>
            <a:endParaRPr lang="he-IL" dirty="0"/>
          </a:p>
        </p:txBody>
      </p:sp>
    </p:spTree>
    <p:extLst>
      <p:ext uri="{BB962C8B-B14F-4D97-AF65-F5344CB8AC3E}">
        <p14:creationId xmlns:p14="http://schemas.microsoft.com/office/powerpoint/2010/main" val="34709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כותרת בלבד">
    <p:spTree>
      <p:nvGrpSpPr>
        <p:cNvPr id="1" name=""/>
        <p:cNvGrpSpPr/>
        <p:nvPr/>
      </p:nvGrpSpPr>
      <p:grpSpPr>
        <a:xfrm>
          <a:off x="0" y="0"/>
          <a:ext cx="0" cy="0"/>
          <a:chOff x="0" y="0"/>
          <a:chExt cx="0" cy="0"/>
        </a:xfrm>
      </p:grpSpPr>
      <p:sp>
        <p:nvSpPr>
          <p:cNvPr id="6" name="כותרת 5"/>
          <p:cNvSpPr>
            <a:spLocks noGrp="1"/>
          </p:cNvSpPr>
          <p:nvPr>
            <p:ph type="title"/>
          </p:nvPr>
        </p:nvSpPr>
        <p:spPr>
          <a:xfrm flipH="1">
            <a:off x="1341121" y="265176"/>
            <a:ext cx="9509759" cy="1088136"/>
          </a:xfrm>
        </p:spPr>
        <p:txBody>
          <a:bodyPr rtlCol="1"/>
          <a:lstStyle>
            <a:lvl1pPr algn="r" rtl="1">
              <a:defRPr/>
            </a:lvl1pPr>
          </a:lstStyle>
          <a:p>
            <a:pPr rtl="1"/>
            <a:r>
              <a:rPr lang="he-IL" noProof="0"/>
              <a:t>לחץ כדי לערוך סגנון כותרת של תבנית בסיס</a:t>
            </a:r>
          </a:p>
        </p:txBody>
      </p:sp>
      <p:sp>
        <p:nvSpPr>
          <p:cNvPr id="4" name="מציין מיקום של כותרת תחתונה 3"/>
          <p:cNvSpPr>
            <a:spLocks noGrp="1"/>
          </p:cNvSpPr>
          <p:nvPr>
            <p:ph type="ftr" sz="quarter" idx="11"/>
          </p:nvPr>
        </p:nvSpPr>
        <p:spPr>
          <a:xfrm flipH="1">
            <a:off x="3691128" y="6601968"/>
            <a:ext cx="7159752" cy="237744"/>
          </a:xfrm>
        </p:spPr>
        <p:txBody>
          <a:bodyPr rtlCol="1"/>
          <a:lstStyle>
            <a:lvl1pPr algn="r" rtl="1">
              <a:defRPr/>
            </a:lvl1pPr>
          </a:lstStyle>
          <a:p>
            <a:pPr rtl="1"/>
            <a:r>
              <a:rPr lang="he-IL" noProof="0"/>
              <a:t>הוסף כותרת תחתונה</a:t>
            </a:r>
          </a:p>
        </p:txBody>
      </p:sp>
      <p:sp>
        <p:nvSpPr>
          <p:cNvPr id="3" name="מציין מיקום של תאריך 2"/>
          <p:cNvSpPr>
            <a:spLocks noGrp="1"/>
          </p:cNvSpPr>
          <p:nvPr>
            <p:ph type="dt" sz="half" idx="10"/>
          </p:nvPr>
        </p:nvSpPr>
        <p:spPr>
          <a:xfrm flipH="1">
            <a:off x="2257200" y="6601968"/>
            <a:ext cx="1224000" cy="237744"/>
          </a:xfrm>
        </p:spPr>
        <p:txBody>
          <a:bodyPr rtlCol="1"/>
          <a:lstStyle>
            <a:lvl1pPr algn="r" rtl="1">
              <a:defRPr/>
            </a:lvl1pPr>
          </a:lstStyle>
          <a:p>
            <a:pPr rtl="1"/>
            <a:fld id="{66A874F4-A5A4-488E-AC49-1AD67AF91AFF}" type="datetime1">
              <a:rPr lang="he-IL" noProof="0" smtClean="0"/>
              <a:t>כ"ה/ניסן/תש"ף</a:t>
            </a:fld>
            <a:endParaRPr lang="he-IL" noProof="0" dirty="0"/>
          </a:p>
        </p:txBody>
      </p:sp>
      <p:sp>
        <p:nvSpPr>
          <p:cNvPr id="5" name="מציין מיקום של מספר שקופית 4"/>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he-IL" smtClean="0"/>
              <a:pPr/>
              <a:t>‹#›</a:t>
            </a:fld>
            <a:endParaRPr lang="he-IL" dirty="0"/>
          </a:p>
        </p:txBody>
      </p:sp>
    </p:spTree>
    <p:extLst>
      <p:ext uri="{BB962C8B-B14F-4D97-AF65-F5344CB8AC3E}">
        <p14:creationId xmlns:p14="http://schemas.microsoft.com/office/powerpoint/2010/main" val="415169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5" name="שמיים"/>
          <p:cNvSpPr/>
          <p:nvPr/>
        </p:nvSpPr>
        <p:spPr>
          <a:xfrm flipH="1">
            <a:off x="496"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1" anchor="ctr"/>
          <a:lstStyle/>
          <a:p>
            <a:pPr algn="ctr" rtl="1"/>
            <a:endParaRPr lang="he-IL" noProof="0">
              <a:latin typeface="Tahoma" panose="020B0604030504040204" pitchFamily="34" charset="0"/>
              <a:ea typeface="Tahoma" panose="020B0604030504040204" pitchFamily="34" charset="0"/>
              <a:cs typeface="Tahoma" panose="020B0604030504040204" pitchFamily="34" charset="0"/>
            </a:endParaRPr>
          </a:p>
        </p:txBody>
      </p:sp>
      <p:sp>
        <p:nvSpPr>
          <p:cNvPr id="3" name="מציין מיקום של כותרת תחתונה 2"/>
          <p:cNvSpPr>
            <a:spLocks noGrp="1"/>
          </p:cNvSpPr>
          <p:nvPr>
            <p:ph type="ftr" sz="quarter" idx="11"/>
          </p:nvPr>
        </p:nvSpPr>
        <p:spPr>
          <a:xfrm flipH="1">
            <a:off x="3691128" y="6601968"/>
            <a:ext cx="7159752" cy="237744"/>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r>
              <a:rPr lang="he-IL" noProof="0"/>
              <a:t>הוסף כותרת תחתונה</a:t>
            </a:r>
          </a:p>
        </p:txBody>
      </p:sp>
      <p:sp>
        <p:nvSpPr>
          <p:cNvPr id="2" name="מציין מיקום של תאריך 1"/>
          <p:cNvSpPr>
            <a:spLocks noGrp="1"/>
          </p:cNvSpPr>
          <p:nvPr>
            <p:ph type="dt" sz="half" idx="10"/>
          </p:nvPr>
        </p:nvSpPr>
        <p:spPr>
          <a:xfrm flipH="1">
            <a:off x="2257200" y="6601968"/>
            <a:ext cx="1224000" cy="237744"/>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0DE258AC-4D60-4E8D-B579-AE5A85CC0E11}" type="datetime1">
              <a:rPr lang="he-IL" noProof="0" smtClean="0"/>
              <a:pPr/>
              <a:t>כ"ה/ניסן/תש"ף</a:t>
            </a:fld>
            <a:endParaRPr lang="he-IL" noProof="0"/>
          </a:p>
        </p:txBody>
      </p:sp>
      <p:sp>
        <p:nvSpPr>
          <p:cNvPr id="4" name="מציין מיקום של מספר שקופית 3"/>
          <p:cNvSpPr>
            <a:spLocks noGrp="1"/>
          </p:cNvSpPr>
          <p:nvPr>
            <p:ph type="sldNum" sz="quarter" idx="12"/>
          </p:nvPr>
        </p:nvSpPr>
        <p:spPr>
          <a:xfrm flipH="1">
            <a:off x="1341120" y="6601968"/>
            <a:ext cx="640080" cy="237744"/>
          </a:xfrm>
        </p:spPr>
        <p:txBody>
          <a:bodyPr rtlCol="1"/>
          <a:lstStyle>
            <a:lvl1pPr algn="l" rtl="1">
              <a:defRPr>
                <a:latin typeface="Tahoma" panose="020B0604030504040204" pitchFamily="34" charset="0"/>
                <a:ea typeface="Tahoma" panose="020B0604030504040204" pitchFamily="34" charset="0"/>
                <a:cs typeface="Tahoma" panose="020B0604030504040204" pitchFamily="34" charset="0"/>
              </a:defRPr>
            </a:lvl1pPr>
          </a:lstStyle>
          <a:p>
            <a:fld id="{4FAB73BC-B049-4115-A692-8D63A059BFB8}" type="slidenum">
              <a:rPr lang="he-IL" noProof="0" smtClean="0"/>
              <a:pPr/>
              <a:t>‹#›</a:t>
            </a:fld>
            <a:endParaRPr lang="he-IL" noProof="0"/>
          </a:p>
        </p:txBody>
      </p:sp>
    </p:spTree>
    <p:extLst>
      <p:ext uri="{BB962C8B-B14F-4D97-AF65-F5344CB8AC3E}">
        <p14:creationId xmlns:p14="http://schemas.microsoft.com/office/powerpoint/2010/main" val="122183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687388" y="762000"/>
            <a:ext cx="3377133" cy="2743200"/>
          </a:xfrm>
        </p:spPr>
        <p:txBody>
          <a:bodyPr rtlCol="1" anchor="b">
            <a:normAutofit/>
          </a:bodyPr>
          <a:lstStyle>
            <a:lvl1pPr algn="r" rtl="1">
              <a:defRPr sz="3200" b="0"/>
            </a:lvl1pPr>
          </a:lstStyle>
          <a:p>
            <a:pPr rtl="1"/>
            <a:r>
              <a:rPr lang="he-IL" noProof="0"/>
              <a:t>לחץ כדי לערוך סגנון כותרת של תבנית בסיס</a:t>
            </a:r>
          </a:p>
        </p:txBody>
      </p:sp>
      <p:sp>
        <p:nvSpPr>
          <p:cNvPr id="3" name="מציין מיקום תוכן 2"/>
          <p:cNvSpPr>
            <a:spLocks noGrp="1"/>
          </p:cNvSpPr>
          <p:nvPr>
            <p:ph idx="1"/>
          </p:nvPr>
        </p:nvSpPr>
        <p:spPr>
          <a:xfrm flipH="1">
            <a:off x="4573587" y="685800"/>
            <a:ext cx="6858000" cy="4572000"/>
          </a:xfrm>
        </p:spPr>
        <p:txBody>
          <a:bodyPr rtlCol="1">
            <a:normAutofit/>
          </a:bodyPr>
          <a:lstStyle>
            <a:lvl1pPr algn="r" rtl="1">
              <a:defRPr sz="2000"/>
            </a:lvl1pPr>
            <a:lvl2pPr algn="r" rtl="1">
              <a:defRPr sz="1800"/>
            </a:lvl2pPr>
            <a:lvl3pPr algn="r" rtl="1">
              <a:defRPr sz="1600"/>
            </a:lvl3pPr>
            <a:lvl4pPr algn="r" rtl="1">
              <a:defRPr sz="1400"/>
            </a:lvl4pPr>
            <a:lvl5pPr algn="r" rtl="1">
              <a:defRPr sz="1400"/>
            </a:lvl5pPr>
            <a:lvl6pPr algn="r" rtl="1">
              <a:defRPr sz="1400"/>
            </a:lvl6pPr>
            <a:lvl7pPr algn="r" rtl="1">
              <a:defRPr sz="1400"/>
            </a:lvl7pPr>
            <a:lvl8pPr algn="r" rtl="1">
              <a:defRPr sz="1400"/>
            </a:lvl8pPr>
            <a:lvl9pPr algn="r" rtl="1">
              <a:defRPr sz="1400"/>
            </a:lvl9pPr>
          </a:lstStyle>
          <a:p>
            <a:pPr lvl="0" rtl="1"/>
            <a:r>
              <a:rPr lang="he-IL" noProof="0"/>
              <a:t>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4" name="מציין מיקום טקסט 3"/>
          <p:cNvSpPr>
            <a:spLocks noGrp="1"/>
          </p:cNvSpPr>
          <p:nvPr>
            <p:ph type="body" sz="half" idx="2"/>
          </p:nvPr>
        </p:nvSpPr>
        <p:spPr>
          <a:xfrm flipH="1">
            <a:off x="687388" y="3554104"/>
            <a:ext cx="3377133" cy="1703696"/>
          </a:xfrm>
        </p:spPr>
        <p:txBody>
          <a:bodyPr rtlCol="1">
            <a:normAutofit/>
          </a:bodyPr>
          <a:lstStyle>
            <a:lvl1pPr marL="0" indent="0" algn="r" rtl="1">
              <a:lnSpc>
                <a:spcPct val="90000"/>
              </a:lnSpc>
              <a:spcBef>
                <a:spcPts val="800"/>
              </a:spcBef>
              <a:buNone/>
              <a:defRPr sz="1400"/>
            </a:lvl1pPr>
            <a:lvl2pPr marL="457200" indent="0" algn="r" rtl="1">
              <a:buNone/>
              <a:defRPr sz="1200"/>
            </a:lvl2pPr>
            <a:lvl3pPr marL="914400" indent="0" algn="r" rtl="1">
              <a:buNone/>
              <a:defRPr sz="1000"/>
            </a:lvl3pPr>
            <a:lvl4pPr marL="1371600" indent="0" algn="r" rtl="1">
              <a:buNone/>
              <a:defRPr sz="900"/>
            </a:lvl4pPr>
            <a:lvl5pPr marL="1828800" indent="0" algn="r" rtl="1">
              <a:buNone/>
              <a:defRPr sz="900"/>
            </a:lvl5pPr>
            <a:lvl6pPr marL="2286000" indent="0" algn="r" rtl="1">
              <a:buNone/>
              <a:defRPr sz="900"/>
            </a:lvl6pPr>
            <a:lvl7pPr marL="2743200" indent="0" algn="r" rtl="1">
              <a:buNone/>
              <a:defRPr sz="900"/>
            </a:lvl7pPr>
            <a:lvl8pPr marL="3200400" indent="0" algn="r" rtl="1">
              <a:buNone/>
              <a:defRPr sz="900"/>
            </a:lvl8pPr>
            <a:lvl9pPr marL="3657600" indent="0" algn="r" rtl="1">
              <a:buNone/>
              <a:defRPr sz="900"/>
            </a:lvl9pPr>
          </a:lstStyle>
          <a:p>
            <a:pPr lvl="0" rtl="1"/>
            <a:r>
              <a:rPr lang="he-IL" noProof="0"/>
              <a:t>ערוך סגנונות טקסט של תבנית בסיס</a:t>
            </a:r>
          </a:p>
        </p:txBody>
      </p:sp>
      <p:sp>
        <p:nvSpPr>
          <p:cNvPr id="6" name="מציין מיקום של כותרת תחתונה 5"/>
          <p:cNvSpPr>
            <a:spLocks noGrp="1"/>
          </p:cNvSpPr>
          <p:nvPr>
            <p:ph type="ftr" sz="quarter" idx="11"/>
          </p:nvPr>
        </p:nvSpPr>
        <p:spPr>
          <a:xfrm flipH="1">
            <a:off x="3691128" y="6601968"/>
            <a:ext cx="7159752" cy="237744"/>
          </a:xfrm>
        </p:spPr>
        <p:txBody>
          <a:bodyPr rtlCol="1"/>
          <a:lstStyle>
            <a:lvl1pPr algn="r" rtl="1">
              <a:defRPr/>
            </a:lvl1pPr>
          </a:lstStyle>
          <a:p>
            <a:pPr rtl="1"/>
            <a:r>
              <a:rPr lang="he-IL" noProof="0"/>
              <a:t>הוסף כותרת תחתונה</a:t>
            </a:r>
          </a:p>
        </p:txBody>
      </p:sp>
      <p:sp>
        <p:nvSpPr>
          <p:cNvPr id="5" name="מציין מיקום של תאריך 4"/>
          <p:cNvSpPr>
            <a:spLocks noGrp="1"/>
          </p:cNvSpPr>
          <p:nvPr>
            <p:ph type="dt" sz="half" idx="10"/>
          </p:nvPr>
        </p:nvSpPr>
        <p:spPr>
          <a:xfrm flipH="1">
            <a:off x="2257200" y="6601968"/>
            <a:ext cx="1224000" cy="237744"/>
          </a:xfrm>
        </p:spPr>
        <p:txBody>
          <a:bodyPr rtlCol="1"/>
          <a:lstStyle>
            <a:lvl1pPr algn="r" rtl="1">
              <a:defRPr/>
            </a:lvl1pPr>
          </a:lstStyle>
          <a:p>
            <a:pPr rtl="1"/>
            <a:fld id="{2A74189F-BFF6-48AF-93F8-9F2BDFD13A83}" type="datetime1">
              <a:rPr lang="he-IL" noProof="0" smtClean="0"/>
              <a:t>כ"ה/ניסן/תש"ף</a:t>
            </a:fld>
            <a:endParaRPr lang="he-IL" noProof="0" dirty="0"/>
          </a:p>
        </p:txBody>
      </p:sp>
      <p:sp>
        <p:nvSpPr>
          <p:cNvPr id="7" name="מציין מיקום של מספר שקופית 6"/>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he-IL" smtClean="0"/>
              <a:pPr/>
              <a:t>‹#›</a:t>
            </a:fld>
            <a:endParaRPr lang="he-IL"/>
          </a:p>
        </p:txBody>
      </p:sp>
    </p:spTree>
    <p:extLst>
      <p:ext uri="{BB962C8B-B14F-4D97-AF65-F5344CB8AC3E}">
        <p14:creationId xmlns:p14="http://schemas.microsoft.com/office/powerpoint/2010/main" val="279053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687388" y="762000"/>
            <a:ext cx="3377133" cy="2743200"/>
          </a:xfrm>
        </p:spPr>
        <p:txBody>
          <a:bodyPr rtlCol="1" anchor="b">
            <a:normAutofit/>
          </a:bodyPr>
          <a:lstStyle>
            <a:lvl1pPr algn="r" rtl="1">
              <a:defRPr sz="3400" b="0"/>
            </a:lvl1pPr>
          </a:lstStyle>
          <a:p>
            <a:pPr rtl="1"/>
            <a:r>
              <a:rPr lang="he-IL" noProof="0"/>
              <a:t>לחץ כדי לערוך סגנון כותרת של תבנית בסיס</a:t>
            </a:r>
          </a:p>
        </p:txBody>
      </p:sp>
      <p:sp>
        <p:nvSpPr>
          <p:cNvPr id="3" name="מציין מיקום של תמונה 2" descr="מציין מיקום ריק להוספת תמונה. לחץ על מציין המיקום ובחר את התמונה שברצונך להוסיף"/>
          <p:cNvSpPr>
            <a:spLocks noGrp="1"/>
          </p:cNvSpPr>
          <p:nvPr>
            <p:ph type="pic" idx="1"/>
          </p:nvPr>
        </p:nvSpPr>
        <p:spPr>
          <a:xfrm flipH="1">
            <a:off x="4573587" y="685800"/>
            <a:ext cx="6858000" cy="4572000"/>
          </a:xfrm>
          <a:solidFill>
            <a:schemeClr val="bg1">
              <a:lumMod val="95000"/>
            </a:schemeClr>
          </a:solidFill>
        </p:spPr>
        <p:txBody>
          <a:bodyPr rtlCol="1">
            <a:normAutofit/>
          </a:bodyPr>
          <a:lstStyle>
            <a:lvl1pPr marL="0" indent="0" algn="ctr" rtl="1">
              <a:buNone/>
              <a:defRPr sz="24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pPr rtl="1"/>
            <a:r>
              <a:rPr lang="he-IL" noProof="0"/>
              <a:t>לחץ על הסמל כדי להוסיף תמונה</a:t>
            </a:r>
          </a:p>
        </p:txBody>
      </p:sp>
      <p:sp>
        <p:nvSpPr>
          <p:cNvPr id="4" name="מציין מיקום טקסט 3"/>
          <p:cNvSpPr>
            <a:spLocks noGrp="1"/>
          </p:cNvSpPr>
          <p:nvPr>
            <p:ph type="body" sz="half" idx="2"/>
          </p:nvPr>
        </p:nvSpPr>
        <p:spPr>
          <a:xfrm flipH="1">
            <a:off x="687388" y="3554104"/>
            <a:ext cx="3377133" cy="1703696"/>
          </a:xfrm>
        </p:spPr>
        <p:txBody>
          <a:bodyPr rtlCol="1">
            <a:normAutofit/>
          </a:bodyPr>
          <a:lstStyle>
            <a:lvl1pPr marL="0" indent="0" algn="r" rtl="1">
              <a:lnSpc>
                <a:spcPct val="100000"/>
              </a:lnSpc>
              <a:spcBef>
                <a:spcPts val="800"/>
              </a:spcBef>
              <a:buNone/>
              <a:defRPr sz="1400"/>
            </a:lvl1pPr>
            <a:lvl2pPr marL="457200" indent="0" algn="r" rtl="1">
              <a:buNone/>
              <a:defRPr sz="1200"/>
            </a:lvl2pPr>
            <a:lvl3pPr marL="914400" indent="0" algn="r" rtl="1">
              <a:buNone/>
              <a:defRPr sz="1000"/>
            </a:lvl3pPr>
            <a:lvl4pPr marL="1371600" indent="0" algn="r" rtl="1">
              <a:buNone/>
              <a:defRPr sz="900"/>
            </a:lvl4pPr>
            <a:lvl5pPr marL="1828800" indent="0" algn="r" rtl="1">
              <a:buNone/>
              <a:defRPr sz="900"/>
            </a:lvl5pPr>
            <a:lvl6pPr marL="2286000" indent="0" algn="r" rtl="1">
              <a:buNone/>
              <a:defRPr sz="900"/>
            </a:lvl6pPr>
            <a:lvl7pPr marL="2743200" indent="0" algn="r" rtl="1">
              <a:buNone/>
              <a:defRPr sz="900"/>
            </a:lvl7pPr>
            <a:lvl8pPr marL="3200400" indent="0" algn="r" rtl="1">
              <a:buNone/>
              <a:defRPr sz="900"/>
            </a:lvl8pPr>
            <a:lvl9pPr marL="3657600" indent="0" algn="r" rtl="1">
              <a:buNone/>
              <a:defRPr sz="900"/>
            </a:lvl9pPr>
          </a:lstStyle>
          <a:p>
            <a:pPr lvl="0" rtl="1"/>
            <a:r>
              <a:rPr lang="he-IL" noProof="0"/>
              <a:t>ערוך סגנונות טקסט של תבנית בסיס</a:t>
            </a:r>
          </a:p>
        </p:txBody>
      </p:sp>
      <p:sp>
        <p:nvSpPr>
          <p:cNvPr id="6" name="מציין מיקום של כותרת תחתונה 5"/>
          <p:cNvSpPr>
            <a:spLocks noGrp="1"/>
          </p:cNvSpPr>
          <p:nvPr>
            <p:ph type="ftr" sz="quarter" idx="11"/>
          </p:nvPr>
        </p:nvSpPr>
        <p:spPr>
          <a:xfrm flipH="1">
            <a:off x="3691128" y="6601968"/>
            <a:ext cx="7159752" cy="237744"/>
          </a:xfrm>
        </p:spPr>
        <p:txBody>
          <a:bodyPr rtlCol="1"/>
          <a:lstStyle>
            <a:lvl1pPr algn="r" rtl="1">
              <a:defRPr/>
            </a:lvl1pPr>
          </a:lstStyle>
          <a:p>
            <a:pPr rtl="1"/>
            <a:r>
              <a:rPr lang="he-IL" noProof="0"/>
              <a:t>הוסף כותרת תחתונה</a:t>
            </a:r>
          </a:p>
        </p:txBody>
      </p:sp>
      <p:sp>
        <p:nvSpPr>
          <p:cNvPr id="5" name="מציין מיקום של תאריך 4"/>
          <p:cNvSpPr>
            <a:spLocks noGrp="1"/>
          </p:cNvSpPr>
          <p:nvPr>
            <p:ph type="dt" sz="half" idx="10"/>
          </p:nvPr>
        </p:nvSpPr>
        <p:spPr>
          <a:xfrm flipH="1">
            <a:off x="2257200" y="6601968"/>
            <a:ext cx="1224000" cy="237744"/>
          </a:xfrm>
        </p:spPr>
        <p:txBody>
          <a:bodyPr rtlCol="1"/>
          <a:lstStyle>
            <a:lvl1pPr algn="r" rtl="1">
              <a:defRPr/>
            </a:lvl1pPr>
          </a:lstStyle>
          <a:p>
            <a:pPr rtl="1"/>
            <a:fld id="{DDA7D9FD-EEB4-49FC-8778-56053C21DA02}" type="datetime1">
              <a:rPr lang="he-IL" noProof="0" smtClean="0"/>
              <a:t>כ"ה/ניסן/תש"ף</a:t>
            </a:fld>
            <a:endParaRPr lang="he-IL" noProof="0" dirty="0"/>
          </a:p>
        </p:txBody>
      </p:sp>
      <p:sp>
        <p:nvSpPr>
          <p:cNvPr id="7" name="מציין מיקום של מספר שקופית 6"/>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he-IL" smtClean="0"/>
              <a:pPr/>
              <a:t>‹#›</a:t>
            </a:fld>
            <a:endParaRPr lang="he-IL"/>
          </a:p>
        </p:txBody>
      </p:sp>
    </p:spTree>
    <p:extLst>
      <p:ext uri="{BB962C8B-B14F-4D97-AF65-F5344CB8AC3E}">
        <p14:creationId xmlns:p14="http://schemas.microsoft.com/office/powerpoint/2010/main" val="3675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שמיים"/>
          <p:cNvSpPr/>
          <p:nvPr/>
        </p:nvSpPr>
        <p:spPr>
          <a:xfrm flipH="1">
            <a:off x="496"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1" anchor="ctr"/>
          <a:lstStyle/>
          <a:p>
            <a:pPr algn="ctr" rtl="1"/>
            <a:endParaRPr lang="he-IL" noProof="0">
              <a:latin typeface="Tahoma" panose="020B0604030504040204" pitchFamily="34" charset="0"/>
              <a:ea typeface="Tahoma" panose="020B0604030504040204" pitchFamily="34" charset="0"/>
              <a:cs typeface="Tahoma" panose="020B0604030504040204" pitchFamily="34" charset="0"/>
            </a:endParaRPr>
          </a:p>
        </p:txBody>
      </p:sp>
      <p:sp>
        <p:nvSpPr>
          <p:cNvPr id="8" name="water3"/>
          <p:cNvSpPr/>
          <p:nvPr/>
        </p:nvSpPr>
        <p:spPr bwMode="gray">
          <a:xfrm flipH="1">
            <a:off x="496"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a:latin typeface="Tahoma" panose="020B0604030504040204" pitchFamily="34" charset="0"/>
              <a:ea typeface="Tahoma" panose="020B0604030504040204" pitchFamily="34" charset="0"/>
              <a:cs typeface="Tahoma" panose="020B0604030504040204" pitchFamily="34" charset="0"/>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flipH="1">
            <a:off x="4473"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a:off x="4473" y="5979395"/>
            <a:ext cx="12188952" cy="268288"/>
          </a:xfrm>
          <a:prstGeom prst="rect">
            <a:avLst/>
          </a:prstGeom>
          <a:noFill/>
          <a:ln>
            <a:noFill/>
          </a:ln>
        </p:spPr>
      </p:pic>
      <p:sp>
        <p:nvSpPr>
          <p:cNvPr id="2" name="מציין מיקום של כותרת 1"/>
          <p:cNvSpPr>
            <a:spLocks noGrp="1"/>
          </p:cNvSpPr>
          <p:nvPr>
            <p:ph type="title"/>
          </p:nvPr>
        </p:nvSpPr>
        <p:spPr>
          <a:xfrm flipH="1">
            <a:off x="1341121" y="265176"/>
            <a:ext cx="9509759" cy="1088136"/>
          </a:xfrm>
          <a:prstGeom prst="rect">
            <a:avLst/>
          </a:prstGeom>
        </p:spPr>
        <p:txBody>
          <a:bodyPr vert="horz" lIns="91440" tIns="45720" rIns="91440" bIns="45720" rtlCol="1" anchor="b">
            <a:normAutofit/>
          </a:bodyPr>
          <a:lstStyle/>
          <a:p>
            <a:pPr rtl="1"/>
            <a:r>
              <a:rPr lang="he-IL" noProof="0"/>
              <a:t>לחץ כדי לערוך סגנון כותרת של תבנית בסיס</a:t>
            </a:r>
          </a:p>
        </p:txBody>
      </p:sp>
      <p:sp>
        <p:nvSpPr>
          <p:cNvPr id="3" name="מציין מיקום טקסט 2"/>
          <p:cNvSpPr>
            <a:spLocks noGrp="1"/>
          </p:cNvSpPr>
          <p:nvPr>
            <p:ph type="body" idx="1"/>
          </p:nvPr>
        </p:nvSpPr>
        <p:spPr>
          <a:xfrm flipH="1">
            <a:off x="1341120" y="1572768"/>
            <a:ext cx="9509760" cy="4142232"/>
          </a:xfrm>
          <a:prstGeom prst="rect">
            <a:avLst/>
          </a:prstGeom>
        </p:spPr>
        <p:txBody>
          <a:bodyPr vert="horz" lIns="91440" tIns="45720" rIns="91440" bIns="45720" rtlCol="1">
            <a:normAutofit/>
          </a:bodyPr>
          <a:lstStyle/>
          <a:p>
            <a:pPr lvl="0" rtl="1"/>
            <a:r>
              <a:rPr lang="he-IL" noProof="0" dirty="0"/>
              <a:t>ערוך סגנונות טקסט של תבנית בסיס</a:t>
            </a:r>
          </a:p>
          <a:p>
            <a:pPr lvl="1" rtl="1"/>
            <a:r>
              <a:rPr lang="he-IL" noProof="0" dirty="0"/>
              <a:t>רמה שניה</a:t>
            </a:r>
          </a:p>
          <a:p>
            <a:pPr lvl="2" rtl="1"/>
            <a:r>
              <a:rPr lang="he-IL" noProof="0" dirty="0"/>
              <a:t>רמה שלישית</a:t>
            </a:r>
          </a:p>
          <a:p>
            <a:pPr lvl="3" rtl="1"/>
            <a:r>
              <a:rPr lang="he-IL" noProof="0" dirty="0"/>
              <a:t>רמה רביעית</a:t>
            </a:r>
          </a:p>
          <a:p>
            <a:pPr lvl="4" rtl="1"/>
            <a:r>
              <a:rPr lang="he-IL" noProof="0" dirty="0"/>
              <a:t>רמה חמישית</a:t>
            </a:r>
          </a:p>
        </p:txBody>
      </p:sp>
      <p:sp>
        <p:nvSpPr>
          <p:cNvPr id="5" name="מציין מיקום של כותרת תחתונה 4"/>
          <p:cNvSpPr>
            <a:spLocks noGrp="1"/>
          </p:cNvSpPr>
          <p:nvPr>
            <p:ph type="ftr" sz="quarter" idx="3"/>
          </p:nvPr>
        </p:nvSpPr>
        <p:spPr>
          <a:xfrm flipH="1">
            <a:off x="3691128" y="6601968"/>
            <a:ext cx="7159752" cy="237744"/>
          </a:xfrm>
          <a:prstGeom prst="rect">
            <a:avLst/>
          </a:prstGeom>
        </p:spPr>
        <p:txBody>
          <a:bodyPr vert="horz" lIns="91440" tIns="45720" rIns="91440" bIns="45720" rtlCol="1" anchor="ctr"/>
          <a:lstStyle>
            <a:lvl1pPr algn="r" rtl="1">
              <a:defRPr sz="11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a:t>הוסף כותרת תחתונה</a:t>
            </a:r>
          </a:p>
        </p:txBody>
      </p:sp>
      <p:sp>
        <p:nvSpPr>
          <p:cNvPr id="4" name="מציין מיקום של תאריך 3"/>
          <p:cNvSpPr>
            <a:spLocks noGrp="1"/>
          </p:cNvSpPr>
          <p:nvPr>
            <p:ph type="dt" sz="half" idx="2"/>
          </p:nvPr>
        </p:nvSpPr>
        <p:spPr>
          <a:xfrm flipH="1">
            <a:off x="2255624" y="6601968"/>
            <a:ext cx="1224000" cy="237744"/>
          </a:xfrm>
          <a:prstGeom prst="rect">
            <a:avLst/>
          </a:prstGeom>
        </p:spPr>
        <p:txBody>
          <a:bodyPr vert="horz" lIns="91440" tIns="45720" rIns="91440" bIns="45720" rtlCol="1" anchor="ctr"/>
          <a:lstStyle>
            <a:lvl1pPr algn="r" rtl="1">
              <a:defRPr sz="11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FF6BE69D-7664-4043-87EE-37FA8F4454A1}" type="datetime1">
              <a:rPr lang="he-IL" smtClean="0"/>
              <a:pPr/>
              <a:t>כ"ה/ניסן/תש"ף</a:t>
            </a:fld>
            <a:endParaRPr lang="he-IL"/>
          </a:p>
        </p:txBody>
      </p:sp>
      <p:sp>
        <p:nvSpPr>
          <p:cNvPr id="6" name="מציין מיקום של מספר שקופית 5"/>
          <p:cNvSpPr>
            <a:spLocks noGrp="1"/>
          </p:cNvSpPr>
          <p:nvPr>
            <p:ph type="sldNum" sz="quarter" idx="4"/>
          </p:nvPr>
        </p:nvSpPr>
        <p:spPr>
          <a:xfrm flipH="1">
            <a:off x="1341120" y="6601968"/>
            <a:ext cx="640080" cy="237744"/>
          </a:xfrm>
          <a:prstGeom prst="rect">
            <a:avLst/>
          </a:prstGeom>
        </p:spPr>
        <p:txBody>
          <a:bodyPr vert="horz" lIns="91440" tIns="45720" rIns="91440" bIns="45720" rtlCol="1" anchor="ctr"/>
          <a:lstStyle>
            <a:lvl1pPr algn="l" rtl="1">
              <a:defRPr sz="11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4FAB73BC-B049-4115-A692-8D63A059BFB8}" type="slidenum">
              <a:rPr lang="he-IL" smtClean="0"/>
              <a:pPr/>
              <a:t>‹#›</a:t>
            </a:fld>
            <a:endParaRPr lang="he-IL" dirty="0"/>
          </a:p>
        </p:txBody>
      </p:sp>
    </p:spTree>
    <p:extLst>
      <p:ext uri="{BB962C8B-B14F-4D97-AF65-F5344CB8AC3E}">
        <p14:creationId xmlns:p14="http://schemas.microsoft.com/office/powerpoint/2010/main" val="4028640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1" eaLnBrk="1" latinLnBrk="0" hangingPunct="1">
        <a:lnSpc>
          <a:spcPct val="90000"/>
        </a:lnSpc>
        <a:spcBef>
          <a:spcPct val="0"/>
        </a:spcBef>
        <a:buNone/>
        <a:defRPr sz="38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1pPr>
    </p:titleStyle>
    <p:bodyStyle>
      <a:lvl1pPr marL="274320" indent="-228600" algn="r" defTabSz="914400" rtl="1"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548640" indent="-228600" algn="r" defTabSz="914400" rtl="1"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822960" indent="-228600" algn="r" defTabSz="914400" rtl="1"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097280" indent="-228600" algn="r" defTabSz="914400" rtl="1"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1371600" indent="-228600" algn="r" defTabSz="914400" rtl="1"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1645920" indent="-228600" algn="r" defTabSz="914400" rtl="1"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r" defTabSz="914400" rtl="1"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r" defTabSz="914400" rtl="1"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r" defTabSz="914400" rtl="1"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8071179">
            <a:off x="884727" y="818924"/>
            <a:ext cx="3768736" cy="3832463"/>
          </a:xfrm>
          <a:prstGeom prst="r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p:cNvSpPr>
            <a:spLocks noGrp="1"/>
          </p:cNvSpPr>
          <p:nvPr>
            <p:ph type="ctrTitle"/>
          </p:nvPr>
        </p:nvSpPr>
        <p:spPr>
          <a:xfrm>
            <a:off x="4888259" y="1108800"/>
            <a:ext cx="7898213" cy="1339850"/>
          </a:xfrm>
        </p:spPr>
        <p:txBody>
          <a:bodyPr>
            <a:normAutofit fontScale="90000"/>
          </a:bodyPr>
          <a:lstStyle/>
          <a:p>
            <a:r>
              <a:rPr lang="he-IL" b="1" dirty="0">
                <a:solidFill>
                  <a:srgbClr val="A20000"/>
                </a:solidFill>
              </a:rPr>
              <a:t>גישת ה-</a:t>
            </a:r>
            <a:r>
              <a:rPr lang="en-US" b="1" dirty="0">
                <a:solidFill>
                  <a:srgbClr val="A20000"/>
                </a:solidFill>
              </a:rPr>
              <a:t>DIR</a:t>
            </a:r>
            <a:r>
              <a:rPr lang="he-IL" b="1" dirty="0">
                <a:solidFill>
                  <a:srgbClr val="A20000"/>
                </a:solidFill>
              </a:rPr>
              <a:t> </a:t>
            </a:r>
            <a:br>
              <a:rPr lang="he-IL" b="1" dirty="0">
                <a:solidFill>
                  <a:srgbClr val="A20000"/>
                </a:solidFill>
              </a:rPr>
            </a:br>
            <a:r>
              <a:rPr lang="he-IL" b="1" dirty="0">
                <a:solidFill>
                  <a:srgbClr val="A20000"/>
                </a:solidFill>
              </a:rPr>
              <a:t>בחיי הבית </a:t>
            </a:r>
          </a:p>
        </p:txBody>
      </p:sp>
      <p:sp>
        <p:nvSpPr>
          <p:cNvPr id="3" name="כותרת משנה 2"/>
          <p:cNvSpPr>
            <a:spLocks noGrp="1"/>
          </p:cNvSpPr>
          <p:nvPr>
            <p:ph type="subTitle" idx="1"/>
          </p:nvPr>
        </p:nvSpPr>
        <p:spPr>
          <a:xfrm>
            <a:off x="5212800" y="2743200"/>
            <a:ext cx="6929526" cy="2822567"/>
          </a:xfrm>
        </p:spPr>
        <p:txBody>
          <a:bodyPr>
            <a:normAutofit/>
          </a:bodyPr>
          <a:lstStyle/>
          <a:p>
            <a:r>
              <a:rPr lang="he-IL" sz="2800" b="1" dirty="0">
                <a:solidFill>
                  <a:srgbClr val="12313A"/>
                </a:solidFill>
              </a:rPr>
              <a:t> </a:t>
            </a:r>
          </a:p>
          <a:p>
            <a:r>
              <a:rPr lang="he-IL" sz="2800" b="1" dirty="0">
                <a:solidFill>
                  <a:srgbClr val="12313A"/>
                </a:solidFill>
              </a:rPr>
              <a:t>מיכל פירן, מרפאה בעיסוק</a:t>
            </a:r>
          </a:p>
          <a:p>
            <a:r>
              <a:rPr lang="he-IL" sz="2800" b="1" dirty="0">
                <a:solidFill>
                  <a:srgbClr val="12313A"/>
                </a:solidFill>
              </a:rPr>
              <a:t>טלי מאס, מרפאה בעיסוק</a:t>
            </a:r>
          </a:p>
          <a:p>
            <a:endParaRPr lang="he-IL" sz="2800" b="1" dirty="0">
              <a:solidFill>
                <a:srgbClr val="12313A"/>
              </a:solidFill>
            </a:endParaRPr>
          </a:p>
          <a:p>
            <a:endParaRPr lang="he-IL" sz="2800" b="1" dirty="0">
              <a:solidFill>
                <a:srgbClr val="12313A"/>
              </a:solidFill>
            </a:endParaRPr>
          </a:p>
          <a:p>
            <a:r>
              <a:rPr lang="he-IL" sz="2800" b="1" dirty="0">
                <a:solidFill>
                  <a:srgbClr val="12313A"/>
                </a:solidFill>
              </a:rPr>
              <a:t>ארגון </a:t>
            </a:r>
            <a:r>
              <a:rPr lang="en-US" sz="2800" b="1" dirty="0">
                <a:solidFill>
                  <a:srgbClr val="12313A"/>
                </a:solidFill>
              </a:rPr>
              <a:t>DIR  </a:t>
            </a:r>
            <a:r>
              <a:rPr lang="he-IL" sz="2800" b="1" dirty="0">
                <a:solidFill>
                  <a:srgbClr val="12313A"/>
                </a:solidFill>
              </a:rPr>
              <a:t>  ישראל</a:t>
            </a:r>
          </a:p>
        </p:txBody>
      </p:sp>
      <p:sp>
        <p:nvSpPr>
          <p:cNvPr id="5" name="Rectangle 4">
            <a:extLst>
              <a:ext uri="{FF2B5EF4-FFF2-40B4-BE49-F238E27FC236}">
                <a16:creationId xmlns:a16="http://schemas.microsoft.com/office/drawing/2014/main" id="{F0A9CBEA-FD2F-4B87-AB01-EAB874557864}"/>
              </a:ext>
            </a:extLst>
          </p:cNvPr>
          <p:cNvSpPr/>
          <p:nvPr/>
        </p:nvSpPr>
        <p:spPr>
          <a:xfrm>
            <a:off x="720000" y="2786400"/>
            <a:ext cx="3895200" cy="331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Picture 3">
            <a:extLst>
              <a:ext uri="{FF2B5EF4-FFF2-40B4-BE49-F238E27FC236}">
                <a16:creationId xmlns:a16="http://schemas.microsoft.com/office/drawing/2014/main" id="{1397582F-EA50-49C6-B55B-8036B2123E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00" y="2735155"/>
            <a:ext cx="4075200" cy="3761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904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b="1" dirty="0"/>
              <a:t>עקרונות לזמן יחד בבית</a:t>
            </a:r>
            <a:endParaRPr lang="en-US" b="1" dirty="0"/>
          </a:p>
        </p:txBody>
      </p:sp>
      <p:sp>
        <p:nvSpPr>
          <p:cNvPr id="3" name="Content Placeholder 2"/>
          <p:cNvSpPr>
            <a:spLocks noGrp="1"/>
          </p:cNvSpPr>
          <p:nvPr>
            <p:ph idx="1"/>
          </p:nvPr>
        </p:nvSpPr>
        <p:spPr>
          <a:xfrm flipH="1">
            <a:off x="140677" y="1572768"/>
            <a:ext cx="12051323" cy="5020056"/>
          </a:xfrm>
        </p:spPr>
        <p:txBody>
          <a:bodyPr>
            <a:normAutofit fontScale="85000" lnSpcReduction="10000"/>
          </a:bodyPr>
          <a:lstStyle/>
          <a:p>
            <a:pPr algn="r" rtl="1">
              <a:lnSpc>
                <a:spcPct val="150000"/>
              </a:lnSpc>
            </a:pPr>
            <a:r>
              <a:rPr lang="he-IL" sz="3200" dirty="0"/>
              <a:t>מומלץ למצוא זמן ומקום מוגדרים בבית ובסדר היום.</a:t>
            </a:r>
          </a:p>
          <a:p>
            <a:pPr algn="r" rtl="1">
              <a:lnSpc>
                <a:spcPct val="150000"/>
              </a:lnSpc>
            </a:pPr>
            <a:r>
              <a:rPr lang="he-IL" sz="3200" dirty="0"/>
              <a:t>לייצר פניות משאר הגירויים בבית הורה\ ילד.</a:t>
            </a:r>
          </a:p>
          <a:p>
            <a:pPr algn="r" rtl="1">
              <a:lnSpc>
                <a:spcPct val="150000"/>
              </a:lnSpc>
            </a:pPr>
            <a:r>
              <a:rPr lang="he-IL" sz="3200" dirty="0"/>
              <a:t>חשוב למצוא את הזמנים האלה בהתאם לכוחות ולעוצמות המשפחה- לחפש את מי שמעוניין ופנוי להשתלב בזמן זה כמו אחים.</a:t>
            </a:r>
          </a:p>
          <a:p>
            <a:pPr algn="r" rtl="1">
              <a:lnSpc>
                <a:spcPct val="150000"/>
              </a:lnSpc>
            </a:pPr>
            <a:r>
              <a:rPr lang="he-IL" sz="3200" dirty="0"/>
              <a:t>התאמה לתוך חיי היומיום סביב מטלות שנעשות גם ככה ביחד (השכבה, אכילה, החלפת חיתול).</a:t>
            </a:r>
          </a:p>
          <a:p>
            <a:pPr algn="r" rtl="1">
              <a:lnSpc>
                <a:spcPct val="150000"/>
              </a:lnSpc>
            </a:pPr>
            <a:r>
              <a:rPr lang="he-IL" sz="3200" dirty="0"/>
              <a:t>חשוב להבין את אפקט הקשר המצטבר- כל דקה של יחד שווה זהב.</a:t>
            </a:r>
            <a:endParaRPr lang="en-US" sz="3200" dirty="0"/>
          </a:p>
        </p:txBody>
      </p:sp>
      <p:pic>
        <p:nvPicPr>
          <p:cNvPr id="4" name="תמונה 3">
            <a:extLst>
              <a:ext uri="{FF2B5EF4-FFF2-40B4-BE49-F238E27FC236}">
                <a16:creationId xmlns:a16="http://schemas.microsoft.com/office/drawing/2014/main" id="{1A91FC06-2647-4FED-B9FA-EDB555367258}"/>
              </a:ext>
            </a:extLst>
          </p:cNvPr>
          <p:cNvPicPr>
            <a:picLocks noChangeAspect="1"/>
          </p:cNvPicPr>
          <p:nvPr/>
        </p:nvPicPr>
        <p:blipFill>
          <a:blip r:embed="rId3"/>
          <a:stretch>
            <a:fillRect/>
          </a:stretch>
        </p:blipFill>
        <p:spPr>
          <a:xfrm>
            <a:off x="288000" y="185976"/>
            <a:ext cx="3211200" cy="2408400"/>
          </a:xfrm>
          <a:prstGeom prst="rect">
            <a:avLst/>
          </a:prstGeom>
        </p:spPr>
      </p:pic>
    </p:spTree>
    <p:extLst>
      <p:ext uri="{BB962C8B-B14F-4D97-AF65-F5344CB8AC3E}">
        <p14:creationId xmlns:p14="http://schemas.microsoft.com/office/powerpoint/2010/main" val="2907846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7EB0EB0-09A1-4683-AB04-F0C7542022BD}"/>
              </a:ext>
            </a:extLst>
          </p:cNvPr>
          <p:cNvSpPr>
            <a:spLocks noGrp="1"/>
          </p:cNvSpPr>
          <p:nvPr>
            <p:ph type="title"/>
          </p:nvPr>
        </p:nvSpPr>
        <p:spPr>
          <a:xfrm flipH="1">
            <a:off x="1341438" y="123092"/>
            <a:ext cx="9509759" cy="843358"/>
          </a:xfrm>
        </p:spPr>
        <p:txBody>
          <a:bodyPr/>
          <a:lstStyle/>
          <a:p>
            <a:r>
              <a:rPr lang="he-IL" b="1" dirty="0"/>
              <a:t>הכנסת אינטראקציות </a:t>
            </a:r>
            <a:r>
              <a:rPr lang="en-US" b="1" dirty="0"/>
              <a:t>FT</a:t>
            </a:r>
            <a:r>
              <a:rPr lang="he-IL" b="1" dirty="0"/>
              <a:t> לחיי היומיום</a:t>
            </a:r>
            <a:endParaRPr lang="he-IL" dirty="0"/>
          </a:p>
        </p:txBody>
      </p:sp>
      <p:graphicFrame>
        <p:nvGraphicFramePr>
          <p:cNvPr id="4" name="מציין מיקום תוכן 3">
            <a:extLst>
              <a:ext uri="{FF2B5EF4-FFF2-40B4-BE49-F238E27FC236}">
                <a16:creationId xmlns:a16="http://schemas.microsoft.com/office/drawing/2014/main" id="{7D67791A-DBF3-4ABD-88DE-23A9D1EAC35B}"/>
              </a:ext>
            </a:extLst>
          </p:cNvPr>
          <p:cNvGraphicFramePr>
            <a:graphicFrameLocks noGrp="1"/>
          </p:cNvGraphicFramePr>
          <p:nvPr>
            <p:ph idx="1"/>
            <p:extLst>
              <p:ext uri="{D42A27DB-BD31-4B8C-83A1-F6EECF244321}">
                <p14:modId xmlns:p14="http://schemas.microsoft.com/office/powerpoint/2010/main" val="4286097879"/>
              </p:ext>
            </p:extLst>
          </p:nvPr>
        </p:nvGraphicFramePr>
        <p:xfrm>
          <a:off x="228600" y="966450"/>
          <a:ext cx="11816862" cy="5645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7147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Floor time </a:t>
            </a:r>
            <a:r>
              <a:rPr lang="en-US" b="1" dirty="0"/>
              <a:t> </a:t>
            </a:r>
            <a:r>
              <a:rPr lang="he-IL" b="1" dirty="0"/>
              <a:t> וקורונה</a:t>
            </a:r>
            <a:endParaRPr lang="en-US" b="1" dirty="0"/>
          </a:p>
        </p:txBody>
      </p:sp>
      <p:sp>
        <p:nvSpPr>
          <p:cNvPr id="3" name="Content Placeholder 2"/>
          <p:cNvSpPr>
            <a:spLocks noGrp="1"/>
          </p:cNvSpPr>
          <p:nvPr>
            <p:ph idx="1"/>
          </p:nvPr>
        </p:nvSpPr>
        <p:spPr>
          <a:xfrm flipH="1">
            <a:off x="129600" y="1382400"/>
            <a:ext cx="12062400" cy="4972824"/>
          </a:xfrm>
        </p:spPr>
        <p:txBody>
          <a:bodyPr>
            <a:normAutofit fontScale="70000" lnSpcReduction="20000"/>
          </a:bodyPr>
          <a:lstStyle/>
          <a:p>
            <a:pPr algn="r" rtl="1">
              <a:lnSpc>
                <a:spcPct val="150000"/>
              </a:lnSpc>
            </a:pPr>
            <a:r>
              <a:rPr lang="he-IL" sz="3200" dirty="0"/>
              <a:t>יש שיגידו שזה לא הזמן כי אין כח, סבלנות ופניות ויש הרבה דאגה אך עם זאת יש שיגידו </a:t>
            </a:r>
            <a:r>
              <a:rPr lang="he-IL" sz="3200" b="1" dirty="0"/>
              <a:t>שזה הזמן </a:t>
            </a:r>
          </a:p>
          <a:p>
            <a:pPr algn="r" rtl="1">
              <a:lnSpc>
                <a:spcPct val="150000"/>
              </a:lnSpc>
            </a:pPr>
            <a:r>
              <a:rPr lang="he-IL" sz="3200" b="1" dirty="0"/>
              <a:t>להיות עם הילד, </a:t>
            </a:r>
          </a:p>
          <a:p>
            <a:pPr algn="r" rtl="1">
              <a:lnSpc>
                <a:spcPct val="150000"/>
              </a:lnSpc>
            </a:pPr>
            <a:r>
              <a:rPr lang="he-IL" sz="3200" b="1" dirty="0"/>
              <a:t>להנות ממנו, </a:t>
            </a:r>
          </a:p>
          <a:p>
            <a:pPr algn="r" rtl="1">
              <a:lnSpc>
                <a:spcPct val="150000"/>
              </a:lnSpc>
            </a:pPr>
            <a:r>
              <a:rPr lang="he-IL" sz="3200" b="1" dirty="0"/>
              <a:t>לאפשר זמן יחד עם עוד בני משפחה</a:t>
            </a:r>
          </a:p>
          <a:p>
            <a:pPr algn="r" rtl="1">
              <a:lnSpc>
                <a:spcPct val="150000"/>
              </a:lnSpc>
            </a:pPr>
            <a:r>
              <a:rPr lang="he-IL" sz="3200" b="1" dirty="0"/>
              <a:t>כי זה הזמן לעשות מהלימון לימונדה!!</a:t>
            </a:r>
          </a:p>
          <a:p>
            <a:pPr algn="r" rtl="1">
              <a:lnSpc>
                <a:spcPct val="150000"/>
              </a:lnSpc>
            </a:pPr>
            <a:r>
              <a:rPr lang="he-IL" sz="3200" b="1" dirty="0"/>
              <a:t>המשחק המשותף הינו מהווה גורם מווסת לילד וגם להורה</a:t>
            </a:r>
          </a:p>
          <a:p>
            <a:pPr algn="r" rtl="1">
              <a:lnSpc>
                <a:spcPct val="150000"/>
              </a:lnSpc>
            </a:pPr>
            <a:r>
              <a:rPr lang="he-IL" sz="3200" dirty="0"/>
              <a:t>מומלץ מאד לשלוח סרטונים ולקבל הדרכה מאנשי מקצוע שמלווים </a:t>
            </a:r>
          </a:p>
          <a:p>
            <a:pPr algn="r" rtl="1">
              <a:lnSpc>
                <a:spcPct val="150000"/>
              </a:lnSpc>
            </a:pPr>
            <a:endParaRPr lang="he-IL" sz="3200" b="1" dirty="0"/>
          </a:p>
        </p:txBody>
      </p:sp>
      <p:pic>
        <p:nvPicPr>
          <p:cNvPr id="5" name="Picture 3">
            <a:extLst>
              <a:ext uri="{FF2B5EF4-FFF2-40B4-BE49-F238E27FC236}">
                <a16:creationId xmlns:a16="http://schemas.microsoft.com/office/drawing/2014/main" id="{39FC64DC-E254-49EC-99DF-55FED550B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73" y="2125194"/>
            <a:ext cx="6084427" cy="260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770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t>עבודה חצי מובנית</a:t>
            </a:r>
          </a:p>
        </p:txBody>
      </p:sp>
      <p:sp>
        <p:nvSpPr>
          <p:cNvPr id="3" name="מציין מיקום תוכן 2"/>
          <p:cNvSpPr>
            <a:spLocks noGrp="1"/>
          </p:cNvSpPr>
          <p:nvPr>
            <p:ph idx="1"/>
          </p:nvPr>
        </p:nvSpPr>
        <p:spPr>
          <a:xfrm>
            <a:off x="2818003" y="1340768"/>
            <a:ext cx="9227459" cy="5517232"/>
          </a:xfrm>
        </p:spPr>
        <p:txBody>
          <a:bodyPr>
            <a:normAutofit/>
          </a:bodyPr>
          <a:lstStyle/>
          <a:p>
            <a:pPr algn="r" rtl="1">
              <a:lnSpc>
                <a:spcPct val="160000"/>
              </a:lnSpc>
            </a:pPr>
            <a:r>
              <a:rPr lang="he-IL" sz="2800" dirty="0"/>
              <a:t>זמן בתוך ההתערבות הטיפולית על פי מודל ה-</a:t>
            </a:r>
            <a:r>
              <a:rPr lang="en-US" sz="2800" dirty="0"/>
              <a:t>DIR</a:t>
            </a:r>
            <a:r>
              <a:rPr lang="he-IL" sz="2800" dirty="0"/>
              <a:t>, שבו מתאפשרת למידה של </a:t>
            </a:r>
            <a:r>
              <a:rPr lang="he-IL" sz="2800" b="1" dirty="0"/>
              <a:t>מיומנויות חדשות ומגוונות</a:t>
            </a:r>
            <a:r>
              <a:rPr lang="he-IL" sz="2800" dirty="0"/>
              <a:t>, באמצעות </a:t>
            </a:r>
            <a:r>
              <a:rPr lang="he-IL" sz="2800" b="1" dirty="0"/>
              <a:t>הצבת אתגרים</a:t>
            </a:r>
            <a:r>
              <a:rPr lang="he-IL" sz="2800" dirty="0"/>
              <a:t> עבור הילד, בתיווך ותמיכת מבוגר.</a:t>
            </a:r>
          </a:p>
        </p:txBody>
      </p:sp>
      <p:sp>
        <p:nvSpPr>
          <p:cNvPr id="4" name="AutoShape 2" descr="Image result for parents kids cooking togethe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8" y="3587112"/>
            <a:ext cx="4413833" cy="293720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descr="http://www.attagirlsays.com/wp-content/uploads/2014/10/best-toys-father-son-bonding-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938" y="3587112"/>
            <a:ext cx="3619462" cy="305902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609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lenovo\AppData\Local\Microsoft\Windows\INetCache\IE\O906EHLU\4d3d4-happywork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3650271"/>
            <a:ext cx="3787725" cy="320773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כותרת 1"/>
          <p:cNvSpPr>
            <a:spLocks noGrp="1"/>
          </p:cNvSpPr>
          <p:nvPr>
            <p:ph type="title"/>
          </p:nvPr>
        </p:nvSpPr>
        <p:spPr>
          <a:xfrm flipH="1">
            <a:off x="1341120" y="0"/>
            <a:ext cx="9509759" cy="808189"/>
          </a:xfrm>
        </p:spPr>
        <p:txBody>
          <a:bodyPr>
            <a:normAutofit/>
          </a:bodyPr>
          <a:lstStyle/>
          <a:p>
            <a:pPr algn="ctr"/>
            <a:r>
              <a:rPr lang="he-IL" b="1" dirty="0"/>
              <a:t>עבודה חצי מובנית בבית</a:t>
            </a:r>
          </a:p>
        </p:txBody>
      </p:sp>
      <p:sp>
        <p:nvSpPr>
          <p:cNvPr id="3" name="מציין מיקום תוכן 2"/>
          <p:cNvSpPr>
            <a:spLocks noGrp="1"/>
          </p:cNvSpPr>
          <p:nvPr>
            <p:ph idx="1"/>
          </p:nvPr>
        </p:nvSpPr>
        <p:spPr>
          <a:xfrm>
            <a:off x="322386" y="665446"/>
            <a:ext cx="11869614" cy="5838444"/>
          </a:xfrm>
        </p:spPr>
        <p:txBody>
          <a:bodyPr>
            <a:noAutofit/>
          </a:bodyPr>
          <a:lstStyle/>
          <a:p>
            <a:pPr algn="r" rtl="1">
              <a:lnSpc>
                <a:spcPct val="150000"/>
              </a:lnSpc>
            </a:pPr>
            <a:r>
              <a:rPr lang="he-IL" sz="2400" dirty="0"/>
              <a:t>ניסיון לשלב את המטרות בהתנסות ומטלות יומיומיות (כמו  לבוש, ארוחה, גינון, בניה, הרכבה, משחק מובנה עם בני המשפחה).</a:t>
            </a:r>
          </a:p>
          <a:p>
            <a:pPr algn="r" rtl="1">
              <a:lnSpc>
                <a:spcPct val="150000"/>
              </a:lnSpc>
            </a:pPr>
            <a:r>
              <a:rPr lang="he-IL" sz="2400" dirty="0"/>
              <a:t>הזדמנות לשלב ולגייס את בני הבית. </a:t>
            </a:r>
          </a:p>
          <a:p>
            <a:pPr algn="r" rtl="1">
              <a:lnSpc>
                <a:spcPct val="150000"/>
              </a:lnSpc>
            </a:pPr>
            <a:r>
              <a:rPr lang="he-IL" sz="2400" dirty="0"/>
              <a:t>"ניצול הזדמנויות" שמתוקף השהייה בבית קורות (משחק עם אחים, אינטראקציות שונות, רצונות וכוונות של הילד, אי הסכמה שעם תווך יכולה לשפר את היכולת של הילד לנהל מ"ומ תקשורתי וכו')</a:t>
            </a:r>
          </a:p>
          <a:p>
            <a:pPr algn="r" rtl="1">
              <a:lnSpc>
                <a:spcPct val="150000"/>
              </a:lnSpc>
            </a:pPr>
            <a:r>
              <a:rPr lang="he-IL" sz="2400" dirty="0"/>
              <a:t>שילוב הקשר, האינטראקציה.קידום פתרון הבעיות במצבים</a:t>
            </a:r>
            <a:r>
              <a:rPr lang="en-US" sz="2400" dirty="0"/>
              <a:t> </a:t>
            </a:r>
            <a:r>
              <a:rPr lang="he-IL" sz="2400" dirty="0"/>
              <a:t>יומיום מזדמנים.</a:t>
            </a:r>
          </a:p>
          <a:p>
            <a:pPr algn="r" rtl="1">
              <a:lnSpc>
                <a:spcPct val="150000"/>
              </a:lnSpc>
            </a:pPr>
            <a:r>
              <a:rPr lang="he-IL" sz="2400" dirty="0"/>
              <a:t>כייף והנאה!</a:t>
            </a:r>
          </a:p>
        </p:txBody>
      </p:sp>
    </p:spTree>
    <p:extLst>
      <p:ext uri="{BB962C8B-B14F-4D97-AF65-F5344CB8AC3E}">
        <p14:creationId xmlns:p14="http://schemas.microsoft.com/office/powerpoint/2010/main" val="2491437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1341120" y="0"/>
            <a:ext cx="9509759" cy="808189"/>
          </a:xfrm>
        </p:spPr>
        <p:txBody>
          <a:bodyPr>
            <a:normAutofit/>
          </a:bodyPr>
          <a:lstStyle/>
          <a:p>
            <a:pPr algn="ctr"/>
            <a:r>
              <a:rPr lang="he-IL" b="1" dirty="0"/>
              <a:t>עבודה חצי מובנת בזמן הנכחי</a:t>
            </a:r>
          </a:p>
        </p:txBody>
      </p:sp>
      <p:sp>
        <p:nvSpPr>
          <p:cNvPr id="3" name="מציין מיקום תוכן 2"/>
          <p:cNvSpPr>
            <a:spLocks noGrp="1"/>
          </p:cNvSpPr>
          <p:nvPr>
            <p:ph idx="1"/>
          </p:nvPr>
        </p:nvSpPr>
        <p:spPr>
          <a:xfrm>
            <a:off x="3981600" y="1090246"/>
            <a:ext cx="8210400" cy="5838444"/>
          </a:xfrm>
        </p:spPr>
        <p:txBody>
          <a:bodyPr>
            <a:noAutofit/>
          </a:bodyPr>
          <a:lstStyle/>
          <a:p>
            <a:pPr algn="r" rtl="1">
              <a:lnSpc>
                <a:spcPct val="150000"/>
              </a:lnSpc>
            </a:pPr>
            <a:r>
              <a:rPr lang="he-IL" sz="2400" dirty="0"/>
              <a:t>לא פשוט ללמד עכשיו מיומניות חדשות ...</a:t>
            </a:r>
          </a:p>
          <a:p>
            <a:pPr algn="r" rtl="1">
              <a:lnSpc>
                <a:spcPct val="150000"/>
              </a:lnSpc>
            </a:pPr>
            <a:r>
              <a:rPr lang="he-IL" sz="2400" dirty="0"/>
              <a:t>אבל אם יש לילד עניין מסויים, או לכם יש זמן להשקיע בו בלימוד מיומנות חדשה עשו זאת דרך הנאה משותפת והתאמה לפרופיל של הילד</a:t>
            </a:r>
          </a:p>
          <a:p>
            <a:pPr algn="r" rtl="1">
              <a:lnSpc>
                <a:spcPct val="150000"/>
              </a:lnSpc>
            </a:pPr>
            <a:r>
              <a:rPr lang="he-IL" sz="2400" dirty="0"/>
              <a:t>רעיונות:</a:t>
            </a:r>
            <a:r>
              <a:rPr lang="en-US" sz="2400" dirty="0"/>
              <a:t> </a:t>
            </a:r>
            <a:r>
              <a:rPr lang="he-IL" sz="2400" dirty="0"/>
              <a:t>בישול, אפייה, גינון, עצמאות בחיי היומיום, משחקים חדשים שמשלבים בני משפחה, דפי עבודה ויצירה, למידה והרחבת מיומנות תקשורת (תת"ח), מסלולי מכשולים, בניית אוהל או בית עץ בחצר, משחקי קופסא חדשים ועוד. </a:t>
            </a:r>
          </a:p>
        </p:txBody>
      </p:sp>
      <p:pic>
        <p:nvPicPr>
          <p:cNvPr id="6" name="Content Placeholder 3">
            <a:extLst>
              <a:ext uri="{FF2B5EF4-FFF2-40B4-BE49-F238E27FC236}">
                <a16:creationId xmlns:a16="http://schemas.microsoft.com/office/drawing/2014/main" id="{0E8A6B3E-1AE4-4C98-A3D3-DBECDE32FE25}"/>
              </a:ext>
            </a:extLst>
          </p:cNvPr>
          <p:cNvPicPr>
            <a:picLocks noChangeAspect="1"/>
          </p:cNvPicPr>
          <p:nvPr/>
        </p:nvPicPr>
        <p:blipFill>
          <a:blip r:embed="rId3"/>
          <a:stretch>
            <a:fillRect/>
          </a:stretch>
        </p:blipFill>
        <p:spPr>
          <a:xfrm>
            <a:off x="134263" y="864108"/>
            <a:ext cx="3847337" cy="5129783"/>
          </a:xfrm>
          <a:prstGeom prst="rect">
            <a:avLst/>
          </a:prstGeom>
        </p:spPr>
      </p:pic>
    </p:spTree>
    <p:extLst>
      <p:ext uri="{BB962C8B-B14F-4D97-AF65-F5344CB8AC3E}">
        <p14:creationId xmlns:p14="http://schemas.microsoft.com/office/powerpoint/2010/main" val="80324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B19D-66F0-419F-8ACF-56F2C985154E}"/>
              </a:ext>
            </a:extLst>
          </p:cNvPr>
          <p:cNvSpPr>
            <a:spLocks noGrp="1"/>
          </p:cNvSpPr>
          <p:nvPr>
            <p:ph type="title"/>
          </p:nvPr>
        </p:nvSpPr>
        <p:spPr/>
        <p:txBody>
          <a:bodyPr/>
          <a:lstStyle/>
          <a:p>
            <a:endParaRPr lang="he-IL"/>
          </a:p>
        </p:txBody>
      </p:sp>
      <p:pic>
        <p:nvPicPr>
          <p:cNvPr id="4" name="Content Placeholder 3">
            <a:extLst>
              <a:ext uri="{FF2B5EF4-FFF2-40B4-BE49-F238E27FC236}">
                <a16:creationId xmlns:a16="http://schemas.microsoft.com/office/drawing/2014/main" id="{E26E37E4-A294-4045-84A6-8EE3EAB61C50}"/>
              </a:ext>
            </a:extLst>
          </p:cNvPr>
          <p:cNvPicPr>
            <a:picLocks noGrp="1" noChangeAspect="1"/>
          </p:cNvPicPr>
          <p:nvPr>
            <p:ph idx="1"/>
          </p:nvPr>
        </p:nvPicPr>
        <p:blipFill>
          <a:blip r:embed="rId3"/>
          <a:stretch>
            <a:fillRect/>
          </a:stretch>
        </p:blipFill>
        <p:spPr>
          <a:xfrm>
            <a:off x="4179344" y="95634"/>
            <a:ext cx="3106340" cy="4141787"/>
          </a:xfrm>
          <a:prstGeom prst="rect">
            <a:avLst/>
          </a:prstGeom>
        </p:spPr>
      </p:pic>
      <p:pic>
        <p:nvPicPr>
          <p:cNvPr id="7" name="Picture 6">
            <a:extLst>
              <a:ext uri="{FF2B5EF4-FFF2-40B4-BE49-F238E27FC236}">
                <a16:creationId xmlns:a16="http://schemas.microsoft.com/office/drawing/2014/main" id="{6A136E63-CBDB-449B-93D1-708BBC0D4324}"/>
              </a:ext>
            </a:extLst>
          </p:cNvPr>
          <p:cNvPicPr>
            <a:picLocks noChangeAspect="1"/>
          </p:cNvPicPr>
          <p:nvPr/>
        </p:nvPicPr>
        <p:blipFill>
          <a:blip r:embed="rId4"/>
          <a:stretch>
            <a:fillRect/>
          </a:stretch>
        </p:blipFill>
        <p:spPr>
          <a:xfrm>
            <a:off x="7853724" y="195260"/>
            <a:ext cx="4159918" cy="5546557"/>
          </a:xfrm>
          <a:prstGeom prst="rect">
            <a:avLst/>
          </a:prstGeom>
        </p:spPr>
      </p:pic>
      <p:pic>
        <p:nvPicPr>
          <p:cNvPr id="8" name="Picture 7">
            <a:extLst>
              <a:ext uri="{FF2B5EF4-FFF2-40B4-BE49-F238E27FC236}">
                <a16:creationId xmlns:a16="http://schemas.microsoft.com/office/drawing/2014/main" id="{27B27DD7-D125-4B8F-BE02-29DD54DF1BAB}"/>
              </a:ext>
            </a:extLst>
          </p:cNvPr>
          <p:cNvPicPr>
            <a:picLocks noChangeAspect="1"/>
          </p:cNvPicPr>
          <p:nvPr/>
        </p:nvPicPr>
        <p:blipFill rotWithShape="1">
          <a:blip r:embed="rId5"/>
          <a:srcRect t="31520" r="-2" b="24921"/>
          <a:stretch/>
        </p:blipFill>
        <p:spPr>
          <a:xfrm>
            <a:off x="124320" y="3665856"/>
            <a:ext cx="5138880" cy="2238378"/>
          </a:xfrm>
          <a:prstGeom prst="rect">
            <a:avLst/>
          </a:prstGeom>
          <a:noFill/>
        </p:spPr>
      </p:pic>
      <p:pic>
        <p:nvPicPr>
          <p:cNvPr id="9" name="Content Placeholder 4">
            <a:extLst>
              <a:ext uri="{FF2B5EF4-FFF2-40B4-BE49-F238E27FC236}">
                <a16:creationId xmlns:a16="http://schemas.microsoft.com/office/drawing/2014/main" id="{08F6925D-10FA-461D-9746-542938C5E23A}"/>
              </a:ext>
            </a:extLst>
          </p:cNvPr>
          <p:cNvPicPr>
            <a:picLocks noChangeAspect="1"/>
          </p:cNvPicPr>
          <p:nvPr/>
        </p:nvPicPr>
        <p:blipFill rotWithShape="1">
          <a:blip r:embed="rId6"/>
          <a:srcRect b="32050"/>
          <a:stretch/>
        </p:blipFill>
        <p:spPr>
          <a:xfrm flipH="1">
            <a:off x="178358" y="195260"/>
            <a:ext cx="3288480" cy="2979363"/>
          </a:xfrm>
          <a:prstGeom prst="rect">
            <a:avLst/>
          </a:prstGeom>
          <a:noFill/>
        </p:spPr>
      </p:pic>
    </p:spTree>
    <p:extLst>
      <p:ext uri="{BB962C8B-B14F-4D97-AF65-F5344CB8AC3E}">
        <p14:creationId xmlns:p14="http://schemas.microsoft.com/office/powerpoint/2010/main" val="26950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1341121" y="0"/>
            <a:ext cx="9509759" cy="860943"/>
          </a:xfrm>
        </p:spPr>
        <p:txBody>
          <a:bodyPr/>
          <a:lstStyle/>
          <a:p>
            <a:pPr algn="ctr"/>
            <a:r>
              <a:rPr lang="he-IL" b="1" dirty="0"/>
              <a:t>לסיכום</a:t>
            </a:r>
            <a:endParaRPr lang="en-US" b="1" dirty="0"/>
          </a:p>
        </p:txBody>
      </p:sp>
      <p:sp>
        <p:nvSpPr>
          <p:cNvPr id="3" name="Content Placeholder 2"/>
          <p:cNvSpPr>
            <a:spLocks noGrp="1"/>
          </p:cNvSpPr>
          <p:nvPr>
            <p:ph idx="1"/>
          </p:nvPr>
        </p:nvSpPr>
        <p:spPr>
          <a:xfrm flipH="1">
            <a:off x="316522" y="1072662"/>
            <a:ext cx="11711354" cy="5627076"/>
          </a:xfrm>
        </p:spPr>
        <p:txBody>
          <a:bodyPr>
            <a:normAutofit fontScale="92500"/>
          </a:bodyPr>
          <a:lstStyle/>
          <a:p>
            <a:pPr algn="r" rtl="1">
              <a:lnSpc>
                <a:spcPct val="150000"/>
              </a:lnSpc>
            </a:pPr>
            <a:r>
              <a:rPr lang="he-IL" sz="2800" dirty="0"/>
              <a:t>עבודה עם הילדים בבית מציבה אתגר מורכב, דורשת התגייסות, מעורבות גבוהה, יכולת רפלקטיבית, יצירתיות, גמישות, בטחון מקצועי, קבלה והכלה. </a:t>
            </a:r>
          </a:p>
          <a:p>
            <a:pPr algn="r" rtl="1">
              <a:lnSpc>
                <a:spcPct val="150000"/>
              </a:lnSpc>
            </a:pPr>
            <a:r>
              <a:rPr lang="he-IL" sz="2800" dirty="0"/>
              <a:t>לצד האתגרים בדרך יש לראות במצב הקיים הזדמנות וזכות גדולה במיוחד עבור הילדים עם הצרכים המיוחדים. התהליכים שקורים בבית בין ילד הורה בבית הינם מתגמלים במיוחד, ניתן לראות תוצאות ויש הורים שמדווחים על המשך ישיר לעשייה הטיפולית בהמשך השבוע.</a:t>
            </a:r>
          </a:p>
          <a:p>
            <a:pPr algn="r" rtl="1">
              <a:lnSpc>
                <a:spcPct val="150000"/>
              </a:lnSpc>
            </a:pPr>
            <a:r>
              <a:rPr lang="he-IL" sz="2800" dirty="0"/>
              <a:t>מומלץ מאד לערב את הצוות הטיפולי בתקופה זו בחשיבה והארגון סביב ההתערבות בבית ואם ניתן לקבל הדרכה מקוונת הרי זה משובח .</a:t>
            </a:r>
            <a:endParaRPr lang="en-US" sz="2800" dirty="0"/>
          </a:p>
        </p:txBody>
      </p:sp>
    </p:spTree>
    <p:extLst>
      <p:ext uri="{BB962C8B-B14F-4D97-AF65-F5344CB8AC3E}">
        <p14:creationId xmlns:p14="http://schemas.microsoft.com/office/powerpoint/2010/main" val="336945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a:extLst>
              <a:ext uri="{FF2B5EF4-FFF2-40B4-BE49-F238E27FC236}">
                <a16:creationId xmlns:a16="http://schemas.microsoft.com/office/drawing/2014/main" id="{1F0C1623-ADB2-4B6E-93EA-F92481D99F9C}"/>
              </a:ext>
            </a:extLst>
          </p:cNvPr>
          <p:cNvPicPr>
            <a:picLocks noGrp="1" noChangeAspect="1"/>
          </p:cNvPicPr>
          <p:nvPr>
            <p:ph idx="1"/>
          </p:nvPr>
        </p:nvPicPr>
        <p:blipFill>
          <a:blip r:embed="rId3"/>
          <a:stretch>
            <a:fillRect/>
          </a:stretch>
        </p:blipFill>
        <p:spPr>
          <a:xfrm>
            <a:off x="168000" y="1919268"/>
            <a:ext cx="7269825" cy="3489516"/>
          </a:xfrm>
          <a:prstGeom prst="rect">
            <a:avLst/>
          </a:prstGeom>
        </p:spPr>
      </p:pic>
      <p:sp>
        <p:nvSpPr>
          <p:cNvPr id="3" name="כותרת 1">
            <a:extLst>
              <a:ext uri="{FF2B5EF4-FFF2-40B4-BE49-F238E27FC236}">
                <a16:creationId xmlns:a16="http://schemas.microsoft.com/office/drawing/2014/main" id="{E87956D1-C81B-47D9-810F-C47BBEDB0865}"/>
              </a:ext>
            </a:extLst>
          </p:cNvPr>
          <p:cNvSpPr>
            <a:spLocks noGrp="1"/>
          </p:cNvSpPr>
          <p:nvPr>
            <p:ph type="title"/>
          </p:nvPr>
        </p:nvSpPr>
        <p:spPr>
          <a:xfrm flipH="1">
            <a:off x="460798" y="259199"/>
            <a:ext cx="11109599" cy="1094401"/>
          </a:xfrm>
        </p:spPr>
        <p:txBody>
          <a:bodyPr>
            <a:normAutofit/>
          </a:bodyPr>
          <a:lstStyle/>
          <a:p>
            <a:pPr algn="ctr"/>
            <a:r>
              <a:rPr lang="he-IL" b="1" dirty="0"/>
              <a:t>המצב החדש מצריך מאיתנו לצאת למסע חדש</a:t>
            </a:r>
          </a:p>
        </p:txBody>
      </p:sp>
      <p:sp>
        <p:nvSpPr>
          <p:cNvPr id="2" name="Rectangle 1">
            <a:extLst>
              <a:ext uri="{FF2B5EF4-FFF2-40B4-BE49-F238E27FC236}">
                <a16:creationId xmlns:a16="http://schemas.microsoft.com/office/drawing/2014/main" id="{417975F8-5F96-45EE-B82B-36914622C9FB}"/>
              </a:ext>
            </a:extLst>
          </p:cNvPr>
          <p:cNvSpPr/>
          <p:nvPr/>
        </p:nvSpPr>
        <p:spPr>
          <a:xfrm>
            <a:off x="7048800" y="1771200"/>
            <a:ext cx="4975200" cy="3785652"/>
          </a:xfrm>
          <a:prstGeom prst="rect">
            <a:avLst/>
          </a:prstGeom>
          <a:solidFill>
            <a:schemeClr val="bg1"/>
          </a:solidFill>
        </p:spPr>
        <p:txBody>
          <a:bodyPr wrap="square">
            <a:spAutoFit/>
          </a:bodyPr>
          <a:lstStyle/>
          <a:p>
            <a:r>
              <a:rPr lang="he-IL" sz="2400" dirty="0"/>
              <a:t>גם דורותי שהגיעה לארץ עוץ הייתה אובדת עצות לאחר שסופת טורנדו הרימה את ביתה והעיפה אותן כמו נוצה ברוח ומצייגת בית שבריר. דורותי עברה מסע מלא הרפתקאות ועשתה את דרכה אל הביטחון והיציבות של בית יציב ובטוח. </a:t>
            </a:r>
          </a:p>
          <a:p>
            <a:r>
              <a:rPr lang="he-IL" sz="2400" dirty="0"/>
              <a:t>בדרכה היא פגשה דמויות רבות והתנסויות שהעשירו אותה, לימדו והפכו אותה לאדם שלם יותר.</a:t>
            </a:r>
          </a:p>
        </p:txBody>
      </p:sp>
    </p:spTree>
    <p:extLst>
      <p:ext uri="{BB962C8B-B14F-4D97-AF65-F5344CB8AC3E}">
        <p14:creationId xmlns:p14="http://schemas.microsoft.com/office/powerpoint/2010/main" val="269804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AB68-5F0D-4D04-AB59-C689293FF480}"/>
              </a:ext>
            </a:extLst>
          </p:cNvPr>
          <p:cNvSpPr>
            <a:spLocks noGrp="1"/>
          </p:cNvSpPr>
          <p:nvPr>
            <p:ph type="title"/>
          </p:nvPr>
        </p:nvSpPr>
        <p:spPr/>
        <p:txBody>
          <a:bodyPr/>
          <a:lstStyle/>
          <a:p>
            <a:r>
              <a:rPr lang="he-IL" b="1" dirty="0">
                <a:solidFill>
                  <a:srgbClr val="12313A"/>
                </a:solidFill>
              </a:rPr>
              <a:t>תיאום ציפיות </a:t>
            </a:r>
          </a:p>
        </p:txBody>
      </p:sp>
      <p:sp>
        <p:nvSpPr>
          <p:cNvPr id="3" name="Content Placeholder 2">
            <a:extLst>
              <a:ext uri="{FF2B5EF4-FFF2-40B4-BE49-F238E27FC236}">
                <a16:creationId xmlns:a16="http://schemas.microsoft.com/office/drawing/2014/main" id="{0A4D8FBA-1B5D-4EA3-929F-ED4EE6B7774E}"/>
              </a:ext>
            </a:extLst>
          </p:cNvPr>
          <p:cNvSpPr>
            <a:spLocks noGrp="1"/>
          </p:cNvSpPr>
          <p:nvPr>
            <p:ph idx="1"/>
          </p:nvPr>
        </p:nvSpPr>
        <p:spPr/>
        <p:txBody>
          <a:bodyPr>
            <a:normAutofit lnSpcReduction="10000"/>
          </a:bodyPr>
          <a:lstStyle/>
          <a:p>
            <a:r>
              <a:rPr lang="he-IL" sz="3200" dirty="0"/>
              <a:t>פורום חשיבה והעשרה לא ייעוצי טיפולי</a:t>
            </a:r>
          </a:p>
          <a:p>
            <a:r>
              <a:rPr lang="he-IL" sz="3200" dirty="0"/>
              <a:t>התמקדות בכאן ועכשיו המשתנה</a:t>
            </a:r>
          </a:p>
          <a:p>
            <a:r>
              <a:rPr lang="he-IL" sz="3200" dirty="0"/>
              <a:t>מתבססות על ידע ראשוני מקדים של המודל</a:t>
            </a:r>
          </a:p>
          <a:p>
            <a:r>
              <a:rPr lang="he-IL" sz="3200" dirty="0"/>
              <a:t>הצגת הרעיונות דרך שלושת הטכניקות המרכזיות של ה </a:t>
            </a:r>
            <a:r>
              <a:rPr lang="en-US" sz="3200" dirty="0"/>
              <a:t>DIR</a:t>
            </a:r>
            <a:r>
              <a:rPr lang="he-IL" sz="3200" dirty="0"/>
              <a:t> – </a:t>
            </a:r>
            <a:r>
              <a:rPr lang="en-GB" sz="3200" dirty="0" err="1"/>
              <a:t>Floortime</a:t>
            </a:r>
            <a:r>
              <a:rPr lang="en-US" sz="3200" dirty="0"/>
              <a:t> </a:t>
            </a:r>
            <a:r>
              <a:rPr lang="he-IL" sz="3200" dirty="0"/>
              <a:t> , עבודה חצי מובנת ועבודה סנסומוטרית </a:t>
            </a:r>
          </a:p>
          <a:p>
            <a:r>
              <a:rPr lang="he-IL" sz="3200" dirty="0"/>
              <a:t>חצי שעה הרצאה וחצי שעה שאלות מהורים (מטפלים מקשיבים)</a:t>
            </a:r>
          </a:p>
          <a:p>
            <a:pPr marL="45720" indent="0">
              <a:buNone/>
            </a:pPr>
            <a:endParaRPr lang="he-IL" sz="3200" dirty="0"/>
          </a:p>
          <a:p>
            <a:endParaRPr lang="he-IL" sz="3200" dirty="0"/>
          </a:p>
        </p:txBody>
      </p:sp>
    </p:spTree>
    <p:extLst>
      <p:ext uri="{BB962C8B-B14F-4D97-AF65-F5344CB8AC3E}">
        <p14:creationId xmlns:p14="http://schemas.microsoft.com/office/powerpoint/2010/main" val="288416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5E821-7225-4794-B8D1-8B1979B63066}"/>
              </a:ext>
            </a:extLst>
          </p:cNvPr>
          <p:cNvSpPr>
            <a:spLocks noGrp="1"/>
          </p:cNvSpPr>
          <p:nvPr>
            <p:ph type="title"/>
          </p:nvPr>
        </p:nvSpPr>
        <p:spPr/>
        <p:txBody>
          <a:bodyPr>
            <a:normAutofit fontScale="90000"/>
          </a:bodyPr>
          <a:lstStyle/>
          <a:p>
            <a:r>
              <a:rPr lang="he-IL" b="1" dirty="0"/>
              <a:t>מה המצב מביא עימו? חשד\ישן\משתנה</a:t>
            </a:r>
          </a:p>
        </p:txBody>
      </p:sp>
      <p:sp>
        <p:nvSpPr>
          <p:cNvPr id="3" name="Content Placeholder 2">
            <a:extLst>
              <a:ext uri="{FF2B5EF4-FFF2-40B4-BE49-F238E27FC236}">
                <a16:creationId xmlns:a16="http://schemas.microsoft.com/office/drawing/2014/main" id="{7AA0FF6B-7984-4B46-B9EC-40A159BE210C}"/>
              </a:ext>
            </a:extLst>
          </p:cNvPr>
          <p:cNvSpPr>
            <a:spLocks noGrp="1"/>
          </p:cNvSpPr>
          <p:nvPr>
            <p:ph idx="1"/>
          </p:nvPr>
        </p:nvSpPr>
        <p:spPr/>
        <p:txBody>
          <a:bodyPr>
            <a:normAutofit fontScale="92500"/>
          </a:bodyPr>
          <a:lstStyle/>
          <a:p>
            <a:r>
              <a:rPr lang="he-IL" sz="2800" dirty="0"/>
              <a:t>שינויים בשגרה- ארוע מתגלגל </a:t>
            </a:r>
          </a:p>
          <a:p>
            <a:r>
              <a:rPr lang="he-IL" sz="2800" dirty="0"/>
              <a:t>הילדים בבית. חלק מההורים בבית. אחים בבית. </a:t>
            </a:r>
          </a:p>
          <a:p>
            <a:r>
              <a:rPr lang="he-IL" sz="2800" dirty="0"/>
              <a:t>יש זמן בתוך הבית </a:t>
            </a:r>
          </a:p>
          <a:p>
            <a:r>
              <a:rPr lang="he-IL" sz="2800" dirty="0"/>
              <a:t>הבית מהווה את העוגן היציב המרכזי והעיקרי עבורם. </a:t>
            </a:r>
          </a:p>
          <a:p>
            <a:r>
              <a:rPr lang="he-IL" sz="2800" dirty="0"/>
              <a:t>זכוכית מגדלת- היחסים בתוך הבית – קשרים </a:t>
            </a:r>
          </a:p>
          <a:p>
            <a:r>
              <a:rPr lang="he-IL" sz="2800" dirty="0"/>
              <a:t>מודל  ה </a:t>
            </a:r>
            <a:r>
              <a:rPr lang="en-US" sz="2800" dirty="0"/>
              <a:t>DIR</a:t>
            </a:r>
            <a:r>
              <a:rPr lang="he-IL" sz="2800" dirty="0"/>
              <a:t>לא חדש- הוא כאן כדי להישאר</a:t>
            </a:r>
          </a:p>
          <a:p>
            <a:r>
              <a:rPr lang="he-IL" sz="2800" dirty="0"/>
              <a:t>סוכן השינוי- המודל מכוון לאינטראקציות ילד הורה מלכתחילה </a:t>
            </a:r>
          </a:p>
          <a:p>
            <a:endParaRPr lang="he-IL" sz="2800" dirty="0"/>
          </a:p>
          <a:p>
            <a:endParaRPr lang="he-IL" sz="2800" dirty="0"/>
          </a:p>
          <a:p>
            <a:endParaRPr lang="he-IL" dirty="0"/>
          </a:p>
        </p:txBody>
      </p:sp>
      <p:pic>
        <p:nvPicPr>
          <p:cNvPr id="4" name="Picture 3">
            <a:extLst>
              <a:ext uri="{FF2B5EF4-FFF2-40B4-BE49-F238E27FC236}">
                <a16:creationId xmlns:a16="http://schemas.microsoft.com/office/drawing/2014/main" id="{A73DC3DA-3B2D-49EA-82C5-7C52849699F2}"/>
              </a:ext>
            </a:extLst>
          </p:cNvPr>
          <p:cNvPicPr>
            <a:picLocks noChangeAspect="1"/>
          </p:cNvPicPr>
          <p:nvPr/>
        </p:nvPicPr>
        <p:blipFill rotWithShape="1">
          <a:blip r:embed="rId3"/>
          <a:srcRect l="25880" t="10447" r="24522" b="6514"/>
          <a:stretch/>
        </p:blipFill>
        <p:spPr>
          <a:xfrm>
            <a:off x="264990" y="221546"/>
            <a:ext cx="1583338" cy="1631317"/>
          </a:xfrm>
          <a:prstGeom prst="ellipse">
            <a:avLst/>
          </a:prstGeom>
          <a:ln>
            <a:noFill/>
          </a:ln>
          <a:effectLst>
            <a:outerShdw blurRad="50800" dist="50800" dir="5400000" algn="ctr" rotWithShape="0">
              <a:schemeClr val="bg1"/>
            </a:outerShdw>
            <a:softEdge rad="112500"/>
          </a:effectLst>
        </p:spPr>
      </p:pic>
    </p:spTree>
    <p:extLst>
      <p:ext uri="{BB962C8B-B14F-4D97-AF65-F5344CB8AC3E}">
        <p14:creationId xmlns:p14="http://schemas.microsoft.com/office/powerpoint/2010/main" val="23098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52EE2A4-3081-4EA0-85F4-17799A8E78F6}"/>
              </a:ext>
            </a:extLst>
          </p:cNvPr>
          <p:cNvSpPr>
            <a:spLocks noGrp="1"/>
          </p:cNvSpPr>
          <p:nvPr>
            <p:ph type="title"/>
          </p:nvPr>
        </p:nvSpPr>
        <p:spPr>
          <a:xfrm flipH="1">
            <a:off x="668213" y="123091"/>
            <a:ext cx="11324494" cy="2584939"/>
          </a:xfrm>
        </p:spPr>
        <p:txBody>
          <a:bodyPr>
            <a:normAutofit fontScale="90000"/>
          </a:bodyPr>
          <a:lstStyle/>
          <a:p>
            <a:pPr algn="ctr">
              <a:lnSpc>
                <a:spcPct val="150000"/>
              </a:lnSpc>
            </a:pPr>
            <a:r>
              <a:rPr lang="he-IL" b="1" dirty="0"/>
              <a:t>עבודה בבית – ילד-הורה-משפחה</a:t>
            </a:r>
            <a:br>
              <a:rPr lang="he-IL" dirty="0"/>
            </a:br>
            <a:r>
              <a:rPr lang="he-IL" sz="2800" dirty="0"/>
              <a:t>גישות ההתערבות המרכזיות על פי מודל ה </a:t>
            </a:r>
            <a:r>
              <a:rPr lang="en-US" sz="2800" dirty="0"/>
              <a:t>DIR</a:t>
            </a:r>
            <a:r>
              <a:rPr lang="he-IL" sz="2800" dirty="0"/>
              <a:t> – מודל התערבות טיפולית התפתחותית-אינטגרטיבית </a:t>
            </a:r>
            <a:br>
              <a:rPr lang="he-IL" dirty="0"/>
            </a:br>
            <a:r>
              <a:rPr lang="he-IL" dirty="0"/>
              <a:t> </a:t>
            </a:r>
          </a:p>
        </p:txBody>
      </p:sp>
      <p:graphicFrame>
        <p:nvGraphicFramePr>
          <p:cNvPr id="4" name="מציין מיקום תוכן 3">
            <a:extLst>
              <a:ext uri="{FF2B5EF4-FFF2-40B4-BE49-F238E27FC236}">
                <a16:creationId xmlns:a16="http://schemas.microsoft.com/office/drawing/2014/main" id="{937CF260-ED08-4396-B6C3-B4ABDD3EA49C}"/>
              </a:ext>
            </a:extLst>
          </p:cNvPr>
          <p:cNvGraphicFramePr>
            <a:graphicFrameLocks noGrp="1"/>
          </p:cNvGraphicFramePr>
          <p:nvPr>
            <p:ph idx="1"/>
          </p:nvPr>
        </p:nvGraphicFramePr>
        <p:xfrm>
          <a:off x="512883" y="2162909"/>
          <a:ext cx="11635153"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4259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t>התערבות סנסומוטורית </a:t>
            </a:r>
          </a:p>
        </p:txBody>
      </p:sp>
      <p:sp>
        <p:nvSpPr>
          <p:cNvPr id="3" name="מציין מיקום תוכן 2"/>
          <p:cNvSpPr>
            <a:spLocks noGrp="1"/>
          </p:cNvSpPr>
          <p:nvPr>
            <p:ph idx="1"/>
          </p:nvPr>
        </p:nvSpPr>
        <p:spPr>
          <a:xfrm>
            <a:off x="4360985" y="1353312"/>
            <a:ext cx="7768018" cy="5316048"/>
          </a:xfrm>
        </p:spPr>
        <p:txBody>
          <a:bodyPr>
            <a:noAutofit/>
          </a:bodyPr>
          <a:lstStyle/>
          <a:p>
            <a:pPr marL="137160" indent="0">
              <a:lnSpc>
                <a:spcPct val="150000"/>
              </a:lnSpc>
              <a:buNone/>
            </a:pPr>
            <a:r>
              <a:rPr lang="he-IL" sz="3200" dirty="0"/>
              <a:t>מטרת ה'על' של תוכנית סנסומוטורית היא לתמוך בתפקוד הנוירו-ביולוגי של הילד, על ידי </a:t>
            </a:r>
            <a:r>
              <a:rPr lang="he-IL" sz="3200" b="1" dirty="0"/>
              <a:t>התאמות הסביבה </a:t>
            </a:r>
            <a:r>
              <a:rPr lang="he-IL" sz="3200" dirty="0"/>
              <a:t>(האנושית / הפיזית / ההתפתחותית) ועל ידי </a:t>
            </a:r>
            <a:r>
              <a:rPr lang="he-IL" sz="3200" b="1" dirty="0"/>
              <a:t>תרגול סנסומוטורי</a:t>
            </a:r>
            <a:r>
              <a:rPr lang="he-IL" sz="3200" dirty="0"/>
              <a:t>,</a:t>
            </a:r>
            <a:r>
              <a:rPr lang="he-IL" sz="3200" b="1" dirty="0"/>
              <a:t> </a:t>
            </a:r>
            <a:r>
              <a:rPr lang="he-IL" sz="3200" dirty="0"/>
              <a:t>אשר יספק את הצורך החושי ויאפשר </a:t>
            </a:r>
            <a:r>
              <a:rPr lang="he-IL" sz="3200" b="1" dirty="0"/>
              <a:t>תפקוד אופטימלי</a:t>
            </a:r>
            <a:r>
              <a:rPr lang="he-IL" sz="3200" dirty="0"/>
              <a:t>.</a:t>
            </a:r>
          </a:p>
        </p:txBody>
      </p:sp>
      <p:pic>
        <p:nvPicPr>
          <p:cNvPr id="5" name="Picture 2" descr="F:\Michal IGT Aug 13\Private practice\Logos, marketing\pictures to website\swing.jpg">
            <a:extLst>
              <a:ext uri="{FF2B5EF4-FFF2-40B4-BE49-F238E27FC236}">
                <a16:creationId xmlns:a16="http://schemas.microsoft.com/office/drawing/2014/main" id="{79ACAD5A-F738-4540-A462-424A41D06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97" y="2291188"/>
            <a:ext cx="4037486" cy="267681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38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rtl="1"/>
            <a:r>
              <a:rPr lang="he-IL" b="1" dirty="0"/>
              <a:t>התאמת ההתערבות למצב החדש</a:t>
            </a:r>
          </a:p>
        </p:txBody>
      </p:sp>
      <p:sp>
        <p:nvSpPr>
          <p:cNvPr id="3" name="מציין מיקום תוכן 2"/>
          <p:cNvSpPr>
            <a:spLocks noGrp="1"/>
          </p:cNvSpPr>
          <p:nvPr>
            <p:ph idx="1"/>
          </p:nvPr>
        </p:nvSpPr>
        <p:spPr>
          <a:xfrm flipH="1">
            <a:off x="298936" y="1572768"/>
            <a:ext cx="11711353" cy="5020056"/>
          </a:xfrm>
        </p:spPr>
        <p:txBody>
          <a:bodyPr>
            <a:normAutofit fontScale="85000" lnSpcReduction="10000"/>
          </a:bodyPr>
          <a:lstStyle/>
          <a:p>
            <a:pPr>
              <a:lnSpc>
                <a:spcPct val="150000"/>
              </a:lnSpc>
            </a:pPr>
            <a:r>
              <a:rPr lang="he-IL" sz="3200" dirty="0"/>
              <a:t>זיהוי והיכרות עם אפיונו הייחודיי של כל ילד וילד- ההסתכלות היא על </a:t>
            </a:r>
            <a:r>
              <a:rPr lang="he-IL" sz="3200" b="1" dirty="0"/>
              <a:t>כל המשפחה וה-</a:t>
            </a:r>
            <a:r>
              <a:rPr lang="en-GB" sz="3200" b="1" dirty="0"/>
              <a:t>wellbeing</a:t>
            </a:r>
            <a:r>
              <a:rPr lang="he-IL" sz="3200" b="1" dirty="0"/>
              <a:t> </a:t>
            </a:r>
            <a:r>
              <a:rPr lang="he-IL" sz="3200" dirty="0"/>
              <a:t>שלה</a:t>
            </a:r>
          </a:p>
          <a:p>
            <a:pPr algn="r" rtl="1">
              <a:lnSpc>
                <a:spcPct val="150000"/>
              </a:lnSpc>
            </a:pPr>
            <a:r>
              <a:rPr lang="he-IL" sz="3200" b="1" dirty="0"/>
              <a:t>שיפור</a:t>
            </a:r>
            <a:r>
              <a:rPr lang="he-IL" sz="3200" dirty="0"/>
              <a:t> מול </a:t>
            </a:r>
            <a:r>
              <a:rPr lang="he-IL" sz="3200" b="1" dirty="0"/>
              <a:t>שימור</a:t>
            </a:r>
          </a:p>
          <a:p>
            <a:pPr algn="r" rtl="1">
              <a:lnSpc>
                <a:spcPct val="150000"/>
              </a:lnSpc>
            </a:pPr>
            <a:r>
              <a:rPr lang="he-IL" sz="3200" dirty="0"/>
              <a:t>חיפוש </a:t>
            </a:r>
            <a:r>
              <a:rPr lang="he-IL" sz="3200" b="1" dirty="0"/>
              <a:t>עוצמות ואתגרים </a:t>
            </a:r>
            <a:r>
              <a:rPr lang="he-IL" sz="3200" dirty="0"/>
              <a:t>במצב החדש והמשתנה</a:t>
            </a:r>
          </a:p>
          <a:p>
            <a:pPr>
              <a:lnSpc>
                <a:spcPct val="150000"/>
              </a:lnSpc>
            </a:pPr>
            <a:r>
              <a:rPr lang="he-IL" sz="3200" dirty="0"/>
              <a:t>חיפוש אחר איזון סנסומוטורי עד כמה שאפשר</a:t>
            </a:r>
            <a:r>
              <a:rPr lang="he-IL" sz="3200" b="1" dirty="0"/>
              <a:t>: למידה, רוגע, שלווה, הנאה, הנעה</a:t>
            </a:r>
          </a:p>
          <a:p>
            <a:pPr>
              <a:lnSpc>
                <a:spcPct val="150000"/>
              </a:lnSpc>
            </a:pPr>
            <a:r>
              <a:rPr lang="he-IL" sz="3200" b="1" dirty="0"/>
              <a:t>סדר יום ?</a:t>
            </a:r>
            <a:endParaRPr lang="he-IL" sz="3200" dirty="0"/>
          </a:p>
        </p:txBody>
      </p:sp>
    </p:spTree>
    <p:extLst>
      <p:ext uri="{BB962C8B-B14F-4D97-AF65-F5344CB8AC3E}">
        <p14:creationId xmlns:p14="http://schemas.microsoft.com/office/powerpoint/2010/main" val="318835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87A9A-1F10-4315-A913-102E5B8F5C4D}"/>
              </a:ext>
            </a:extLst>
          </p:cNvPr>
          <p:cNvSpPr>
            <a:spLocks noGrp="1"/>
          </p:cNvSpPr>
          <p:nvPr>
            <p:ph type="title"/>
          </p:nvPr>
        </p:nvSpPr>
        <p:spPr/>
        <p:txBody>
          <a:bodyPr>
            <a:normAutofit fontScale="90000"/>
          </a:bodyPr>
          <a:lstStyle/>
          <a:p>
            <a:r>
              <a:rPr lang="he-IL" b="1" dirty="0"/>
              <a:t>פעילויות תומכות פרופיל- ילד\בית\משפחה</a:t>
            </a:r>
          </a:p>
        </p:txBody>
      </p:sp>
      <p:pic>
        <p:nvPicPr>
          <p:cNvPr id="4" name="Content Placeholder 3">
            <a:extLst>
              <a:ext uri="{FF2B5EF4-FFF2-40B4-BE49-F238E27FC236}">
                <a16:creationId xmlns:a16="http://schemas.microsoft.com/office/drawing/2014/main" id="{834A7FA4-E61D-4933-97F6-D47822E8E87B}"/>
              </a:ext>
            </a:extLst>
          </p:cNvPr>
          <p:cNvPicPr>
            <a:picLocks noGrp="1" noChangeAspect="1"/>
          </p:cNvPicPr>
          <p:nvPr>
            <p:ph idx="1"/>
          </p:nvPr>
        </p:nvPicPr>
        <p:blipFill>
          <a:blip r:embed="rId3"/>
          <a:stretch>
            <a:fillRect/>
          </a:stretch>
        </p:blipFill>
        <p:spPr>
          <a:xfrm>
            <a:off x="143630" y="1848172"/>
            <a:ext cx="3035121" cy="4046828"/>
          </a:xfrm>
          <a:prstGeom prst="rect">
            <a:avLst/>
          </a:prstGeom>
        </p:spPr>
      </p:pic>
      <p:pic>
        <p:nvPicPr>
          <p:cNvPr id="5" name="Content Placeholder 4">
            <a:extLst>
              <a:ext uri="{FF2B5EF4-FFF2-40B4-BE49-F238E27FC236}">
                <a16:creationId xmlns:a16="http://schemas.microsoft.com/office/drawing/2014/main" id="{A86E4D00-8D21-47FD-AF1F-8C83959633EF}"/>
              </a:ext>
            </a:extLst>
          </p:cNvPr>
          <p:cNvPicPr>
            <a:picLocks noChangeAspect="1"/>
          </p:cNvPicPr>
          <p:nvPr/>
        </p:nvPicPr>
        <p:blipFill>
          <a:blip r:embed="rId4"/>
          <a:stretch>
            <a:fillRect/>
          </a:stretch>
        </p:blipFill>
        <p:spPr>
          <a:xfrm>
            <a:off x="3430539" y="1850929"/>
            <a:ext cx="4141787" cy="4141787"/>
          </a:xfrm>
          <a:prstGeom prst="rect">
            <a:avLst/>
          </a:prstGeom>
        </p:spPr>
      </p:pic>
      <p:pic>
        <p:nvPicPr>
          <p:cNvPr id="6" name="Picture 5">
            <a:extLst>
              <a:ext uri="{FF2B5EF4-FFF2-40B4-BE49-F238E27FC236}">
                <a16:creationId xmlns:a16="http://schemas.microsoft.com/office/drawing/2014/main" id="{07E959D4-E191-430F-8F10-1B1DA31AE881}"/>
              </a:ext>
            </a:extLst>
          </p:cNvPr>
          <p:cNvPicPr>
            <a:picLocks noChangeAspect="1"/>
          </p:cNvPicPr>
          <p:nvPr/>
        </p:nvPicPr>
        <p:blipFill>
          <a:blip r:embed="rId5"/>
          <a:stretch>
            <a:fillRect/>
          </a:stretch>
        </p:blipFill>
        <p:spPr>
          <a:xfrm>
            <a:off x="7824114" y="1850929"/>
            <a:ext cx="4141787" cy="4141787"/>
          </a:xfrm>
          <a:prstGeom prst="rect">
            <a:avLst/>
          </a:prstGeom>
        </p:spPr>
      </p:pic>
    </p:spTree>
    <p:extLst>
      <p:ext uri="{BB962C8B-B14F-4D97-AF65-F5344CB8AC3E}">
        <p14:creationId xmlns:p14="http://schemas.microsoft.com/office/powerpoint/2010/main" val="191977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0D26F-1F92-4201-9256-6F5AB602D906}"/>
              </a:ext>
            </a:extLst>
          </p:cNvPr>
          <p:cNvSpPr>
            <a:spLocks noGrp="1"/>
          </p:cNvSpPr>
          <p:nvPr>
            <p:ph type="title"/>
          </p:nvPr>
        </p:nvSpPr>
        <p:spPr/>
        <p:txBody>
          <a:bodyPr/>
          <a:lstStyle/>
          <a:p>
            <a:r>
              <a:rPr lang="he-IL" b="1" dirty="0"/>
              <a:t>פינה שקטה</a:t>
            </a:r>
          </a:p>
        </p:txBody>
      </p:sp>
      <p:pic>
        <p:nvPicPr>
          <p:cNvPr id="4" name="Content Placeholder 3">
            <a:extLst>
              <a:ext uri="{FF2B5EF4-FFF2-40B4-BE49-F238E27FC236}">
                <a16:creationId xmlns:a16="http://schemas.microsoft.com/office/drawing/2014/main" id="{49236E6A-1C61-40EF-AA1A-9BE021B7CFF1}"/>
              </a:ext>
            </a:extLst>
          </p:cNvPr>
          <p:cNvPicPr>
            <a:picLocks noGrp="1" noChangeAspect="1"/>
          </p:cNvPicPr>
          <p:nvPr>
            <p:ph idx="1"/>
          </p:nvPr>
        </p:nvPicPr>
        <p:blipFill>
          <a:blip r:embed="rId3"/>
          <a:stretch>
            <a:fillRect/>
          </a:stretch>
        </p:blipFill>
        <p:spPr>
          <a:xfrm>
            <a:off x="792135" y="1536897"/>
            <a:ext cx="5522382" cy="4141787"/>
          </a:xfrm>
          <a:prstGeom prst="rect">
            <a:avLst/>
          </a:prstGeom>
        </p:spPr>
      </p:pic>
      <p:pic>
        <p:nvPicPr>
          <p:cNvPr id="6" name="Picture 5">
            <a:extLst>
              <a:ext uri="{FF2B5EF4-FFF2-40B4-BE49-F238E27FC236}">
                <a16:creationId xmlns:a16="http://schemas.microsoft.com/office/drawing/2014/main" id="{ED2B4FE4-6248-4FBF-8733-A837BA5D240E}"/>
              </a:ext>
            </a:extLst>
          </p:cNvPr>
          <p:cNvPicPr>
            <a:picLocks noChangeAspect="1"/>
          </p:cNvPicPr>
          <p:nvPr/>
        </p:nvPicPr>
        <p:blipFill>
          <a:blip r:embed="rId4"/>
          <a:stretch>
            <a:fillRect/>
          </a:stretch>
        </p:blipFill>
        <p:spPr>
          <a:xfrm>
            <a:off x="6551318" y="1416488"/>
            <a:ext cx="4356682" cy="4538211"/>
          </a:xfrm>
          <a:prstGeom prst="rect">
            <a:avLst/>
          </a:prstGeom>
        </p:spPr>
      </p:pic>
    </p:spTree>
    <p:extLst>
      <p:ext uri="{BB962C8B-B14F-4D97-AF65-F5344CB8AC3E}">
        <p14:creationId xmlns:p14="http://schemas.microsoft.com/office/powerpoint/2010/main" val="260351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91544" y="0"/>
            <a:ext cx="8229600" cy="1143000"/>
          </a:xfrm>
        </p:spPr>
        <p:txBody>
          <a:bodyPr/>
          <a:lstStyle/>
          <a:p>
            <a:pPr algn="ctr"/>
            <a:r>
              <a:rPr lang="en-US" b="1" dirty="0"/>
              <a:t>Floor Time</a:t>
            </a:r>
            <a:endParaRPr lang="he-IL" b="1" dirty="0"/>
          </a:p>
        </p:txBody>
      </p:sp>
      <p:sp>
        <p:nvSpPr>
          <p:cNvPr id="3" name="מציין מיקום תוכן 2"/>
          <p:cNvSpPr>
            <a:spLocks noGrp="1"/>
          </p:cNvSpPr>
          <p:nvPr>
            <p:ph idx="1"/>
          </p:nvPr>
        </p:nvSpPr>
        <p:spPr>
          <a:xfrm>
            <a:off x="808892" y="2430016"/>
            <a:ext cx="11335780" cy="5755849"/>
          </a:xfrm>
        </p:spPr>
        <p:txBody>
          <a:bodyPr>
            <a:noAutofit/>
          </a:bodyPr>
          <a:lstStyle/>
          <a:p>
            <a:pPr lvl="0" algn="r" rtl="1">
              <a:lnSpc>
                <a:spcPct val="150000"/>
              </a:lnSpc>
            </a:pPr>
            <a:r>
              <a:rPr lang="he-IL" sz="2800" dirty="0"/>
              <a:t>טכניקת הטיפול המרכזית על פי מודל ה</a:t>
            </a:r>
            <a:r>
              <a:rPr lang="en-US" sz="2800" dirty="0"/>
              <a:t>DIR-</a:t>
            </a:r>
            <a:r>
              <a:rPr lang="he-IL" sz="2800" dirty="0"/>
              <a:t>, </a:t>
            </a:r>
            <a:r>
              <a:rPr lang="he-IL" sz="2800" b="1" dirty="0"/>
              <a:t>ליבת המודל</a:t>
            </a:r>
            <a:r>
              <a:rPr lang="he-IL" sz="2800" dirty="0"/>
              <a:t>.</a:t>
            </a:r>
          </a:p>
          <a:p>
            <a:pPr lvl="0" algn="r" rtl="1">
              <a:lnSpc>
                <a:spcPct val="150000"/>
              </a:lnSpc>
            </a:pPr>
            <a:r>
              <a:rPr lang="he-IL" sz="2800" dirty="0"/>
              <a:t>משחק ספונטני ומהנה עם הילד, אך שלא כמו במשחק רגיל, על כתפיו של המבוגר מונח תפקיד התפתחותי מכריע – להיות שותף פעיל במשחק, ללכת בעקבות היוזמות של הילד, ללכת בעקבות מה שמעניין ומושך אותו ולמשוך אותו אל תוך עולם משותף הורה-ילד.</a:t>
            </a:r>
            <a:endParaRPr lang="en-US" sz="2800" dirty="0"/>
          </a:p>
        </p:txBody>
      </p:sp>
      <p:pic>
        <p:nvPicPr>
          <p:cNvPr id="4" name="Picture 2" descr="F:\Michal IGT Aug 13\Private practice\Logos, marketing\pictures to website\dad and 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0" y="52754"/>
            <a:ext cx="3888432" cy="257403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04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אוקיינוס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8746_TF02895256.potx" id="{013AE398-4657-4D71-B590-D2202CF7F17F}" vid="{53CCDE60-4E36-4634-87CB-FE754CCF8102}"/>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1368</Words>
  <Application>Microsoft Office PowerPoint</Application>
  <PresentationFormat>Widescreen</PresentationFormat>
  <Paragraphs>140</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Georgia</vt:lpstr>
      <vt:lpstr>Tahoma</vt:lpstr>
      <vt:lpstr>אוקיינוס 16x9</vt:lpstr>
      <vt:lpstr>גישת ה-DIR  בחיי הבית </vt:lpstr>
      <vt:lpstr>תיאום ציפיות </vt:lpstr>
      <vt:lpstr>מה המצב מביא עימו? חשד\ישן\משתנה</vt:lpstr>
      <vt:lpstr>עבודה בבית – ילד-הורה-משפחה גישות ההתערבות המרכזיות על פי מודל ה DIR – מודל התערבות טיפולית התפתחותית-אינטגרטיבית   </vt:lpstr>
      <vt:lpstr>התערבות סנסומוטורית </vt:lpstr>
      <vt:lpstr>התאמת ההתערבות למצב החדש</vt:lpstr>
      <vt:lpstr>פעילויות תומכות פרופיל- ילד\בית\משפחה</vt:lpstr>
      <vt:lpstr>פינה שקטה</vt:lpstr>
      <vt:lpstr>Floor Time</vt:lpstr>
      <vt:lpstr>עקרונות לזמן יחד בבית</vt:lpstr>
      <vt:lpstr>הכנסת אינטראקציות FT לחיי היומיום</vt:lpstr>
      <vt:lpstr>Floor time   וקורונה</vt:lpstr>
      <vt:lpstr>עבודה חצי מובנית</vt:lpstr>
      <vt:lpstr>עבודה חצי מובנית בבית</vt:lpstr>
      <vt:lpstr>עבודה חצי מובנת בזמן הנכחי</vt:lpstr>
      <vt:lpstr>PowerPoint Presentation</vt:lpstr>
      <vt:lpstr>לסיכום</vt:lpstr>
      <vt:lpstr>המצב החדש מצריך מאיתנו לצאת למסע חדש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גישת ה-DIR  בחיי הבית </dc:title>
  <dc:creator>Michal Piran</dc:creator>
  <cp:lastModifiedBy>Michal Piran</cp:lastModifiedBy>
  <cp:revision>11</cp:revision>
  <dcterms:created xsi:type="dcterms:W3CDTF">2020-04-19T06:53:01Z</dcterms:created>
  <dcterms:modified xsi:type="dcterms:W3CDTF">2020-04-19T08:29:04Z</dcterms:modified>
</cp:coreProperties>
</file>